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2365D2-307F-4F99-9DE4-79DBAB870132}">
  <a:tblStyle styleId="{FA2365D2-307F-4F99-9DE4-79DBAB870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edd7a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edd7a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en.wikipedia.org/wiki/Ward_Cunningham" TargetMode="External"/><Relationship Id="rId5" Type="http://schemas.openxmlformats.org/officeDocument/2006/relationships/hyperlink" Target="https://youtu.be/_NH_AIOsToo" TargetMode="External"/><Relationship Id="rId6" Type="http://schemas.openxmlformats.org/officeDocument/2006/relationships/hyperlink" Target="http://www.youtube.com/watch?v=_NH_AIOsToo" TargetMode="External"/><Relationship Id="rId7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8" name="Google Shape;118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https://youtu.be/_NH_AIOsToo</a:t>
            </a:r>
            <a:r>
              <a:rPr lang="en"/>
              <a:t> </a:t>
            </a:r>
            <a:endParaRPr/>
          </a:p>
        </p:txBody>
      </p:sp>
      <p:pic>
        <p:nvPicPr>
          <p:cNvPr id="119" name="Google Shape;119;p20" title="The Debt Metaphor Ward Cunningham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320" y="914400"/>
            <a:ext cx="6400800" cy="360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7315202" cy="413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28600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{FA2365D2-307F-4F99-9DE4-79DBAB870132}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