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4CCA1B-4664-410D-A603-4318FA9476BA}">
  <a:tblStyle styleId="{AB4CCA1B-4664-410D-A603-4318FA9476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B57DBE-3552-4EF9-A881-56BA02238D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{E4B57DBE-3552-4EF9-A881-56BA02238DEF}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{AB4CCA1B-4664-410D-A603-4318FA9476BA}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