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A0278C-284E-4F40-87C0-5F09ABC2BE7B}">
  <a:tblStyle styleId="{5EA0278C-284E-4F40-87C0-5F09ABC2BE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f777a2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f777a2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f23d62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f23d62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44fcb1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44fcb1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b0a64b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b0a64b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b0a64b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b0a64b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0d82e8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0d82e8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04622e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04622e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f23d62f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f23d62f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858d6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c858d6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ywwRYi-hR8zlmhw5JgHwO6tEWYiIA5teDnMdMka0WM4/edit?usp=drive_link" TargetMode="External"/><Relationship Id="rId4" Type="http://schemas.openxmlformats.org/officeDocument/2006/relationships/hyperlink" Target="https://docs.google.com/document/d/15UE9_KpxWkXxJbOkW2SX-o07DSQ0UipXpjyIBkyYnC0/edit?usp=drive_link" TargetMode="External"/><Relationship Id="rId5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join.slack.com/t/amosproj/signup" TargetMode="External"/><Relationship Id="rId4" Type="http://schemas.openxmlformats.org/officeDocument/2006/relationships/hyperlink" Target="http://uni1.de/amo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amos.uni1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{5EA0278C-284E-4F40-87C0-5F09ABC2BE7B}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FAU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(AMOS-PO)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20%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5 ECTS =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80%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(AMOS-SD)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10%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10 ECTS =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90%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 (AMOS-SM)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is handled in separate 5-ECTS course COACH / AMOS-SM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leads process improvement /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does not represent the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handle student performance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(COACH / AMOS-SM)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</a:t>
            </a:r>
            <a:r>
              <a:rPr lang="en"/>
              <a:t>rticipation is mandatory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day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process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Mid-project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demo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other class days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&gt;&gt; Slides &gt;&gt; Videos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quizzes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by deliverables, see homework document, including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deliverables (product backlog, code contributions, …) every sprint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(one-time) deliverables as they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grade anyone’s individual teamwork contribution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present in the team meetings (class days 3, 5, 7, 10, and 12 or 13)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expectations are explained in class and documented as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</a:t>
            </a:r>
            <a:r>
              <a:rPr lang="en"/>
              <a:t> and 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explanation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40" name="Google Shape;140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fastest way to a poor grade is to not work regularly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(have to)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</a:t>
            </a:r>
            <a:r>
              <a:rPr lang="en"/>
              <a:t>expected to demo a well working build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Everyone in the team should be able to do this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demonstrate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may lose your industry partner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Final project release and demo day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your individual performance, not the team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team motivates everyone, increases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slackers to improve and don’t cover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Scrum master is responsible for resolving process impediments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spend some time thinking about potential risks of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Predictable risks are delays through </a:t>
            </a:r>
            <a:r>
              <a:rPr lang="en"/>
              <a:t>unavailability</a:t>
            </a:r>
            <a:r>
              <a:rPr lang="en"/>
              <a:t> of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risk: Need for computing power to train ML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your expected needs, ask your industry partner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alternative solutions, e.g. use university resources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69" name="Google Shape;169;p2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Almost all universities have a high-performance computer (HPC) center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Create useful </a:t>
            </a:r>
            <a:r>
              <a:rPr b="1" lang="en" sz="3200">
                <a:solidFill>
                  <a:schemeClr val="accent3"/>
                </a:solidFill>
              </a:rPr>
              <a:t>open-source software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and</a:t>
            </a:r>
            <a:r>
              <a:rPr b="1" lang="en" sz="3200">
                <a:solidFill>
                  <a:srgbClr val="212121"/>
                </a:solidFill>
              </a:rPr>
              <a:t> learn </a:t>
            </a:r>
            <a:r>
              <a:rPr b="1" lang="en" sz="3200">
                <a:solidFill>
                  <a:schemeClr val="accent3"/>
                </a:solidFill>
              </a:rPr>
              <a:t>agile methods</a:t>
            </a:r>
            <a:br>
              <a:rPr b="1" lang="en" sz="3200">
                <a:solidFill>
                  <a:srgbClr val="212121"/>
                </a:solidFill>
              </a:rPr>
            </a:br>
            <a:r>
              <a:rPr b="1" lang="en" sz="3200">
                <a:solidFill>
                  <a:srgbClr val="212121"/>
                </a:solidFill>
              </a:rPr>
              <a:t>in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 Scrum team</a:t>
            </a:r>
            <a:endParaRPr b="1" sz="3200"/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ask questions using the </a:t>
            </a:r>
            <a:r>
              <a:rPr b="1" lang="en"/>
              <a:t>AMOS</a:t>
            </a:r>
            <a:r>
              <a:rPr lang="en"/>
              <a:t> course channel on Slack [1] 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https://join.slack.com/t/amosproj/signup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downside to asking questions (no malus)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answers will afford a bonus to the answering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Consultancy</a:t>
            </a:r>
            <a:endParaRPr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77" name="Google Shape;177;p2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We expect to move to an open source solution but aren’t there yet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registration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85" name="Google Shape;185;p2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  <p:graphicFrame>
        <p:nvGraphicFramePr>
          <p:cNvPr id="186" name="Google Shape;186;p28"/>
          <p:cNvGraphicFramePr/>
          <p:nvPr/>
        </p:nvGraphicFramePr>
        <p:xfrm>
          <a:off x="27432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{5EA0278C-284E-4F40-87C0-5F09ABC2BE7B}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FAU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FUB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TUB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Course registration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Whiteboard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Exam registration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Campo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CampusManagement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descriptions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Descriptions </a:t>
            </a:r>
            <a:r>
              <a:rPr lang="en"/>
              <a:t>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teams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Lectures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meetings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work</a:t>
            </a:r>
            <a:r>
              <a:rPr lang="en"/>
              <a:t>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294967295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course organization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https://amos.uni1.de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{5EA0278C-284E-4F40-87C0-5F09ABC2BE7B}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(AMOS)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Exercise 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(COACH)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94" name="Google Shape;94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applies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does not apply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