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4DC5B7-B1AB-4027-9470-3E28C49D78AC}">
  <a:tblStyle styleId="{1A4DC5B7-B1AB-4027-9470-3E28C49D78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5856C1E-EC9C-408A-AEAC-82FDD53BBB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amo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am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{1A4DC5B7-B1AB-4027-9470-3E28C49D78AC}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{65856C1E-EC9C-408A-AEAC-82FDD53BBB62}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3" name="Google Shape;333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4" name="Google Shape;334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85" name="Google Shape;38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7" name="Google Shape;397;p6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98" name="Google Shape;39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2" name="Google Shape;412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3" name="Google Shape;413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19" name="Google Shape;419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5" name="Google Shape;425;p6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26" name="Google Shape;426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