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4025cc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4025cc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4025c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4025c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4025cc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4025cc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4025cc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4025cc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4025cc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4025cc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4025cc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4025cc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4025cc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4025cc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025cc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025cc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4025cc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4025cc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4025cc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e4025cc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7894af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7894af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894af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894af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025cc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025cc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4025cc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4025cc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025cc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025cc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4025cc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4025cc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4025cc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4025cc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Kerth’s Prime Directive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in Scrum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Sprint Retrospectives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Release Retrospectives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Retrospective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release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Project Retrospectives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Retrospective (a.k.a. Post-Mortem)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Documentation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Documentation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an initial documentation and keep it up-to-date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</a:t>
            </a:r>
            <a:r>
              <a:rPr lang="en"/>
              <a:t>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 sz="1800"/>
              <a:t>elease retro</a:t>
            </a:r>
            <a:r>
              <a:rPr lang="en"/>
              <a:t>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Coaching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coach</a:t>
            </a:r>
            <a:r>
              <a:rPr lang="en"/>
              <a:t> is </a:t>
            </a:r>
            <a:r>
              <a:rPr lang="en"/>
              <a:t>a</a:t>
            </a:r>
            <a:r>
              <a:rPr lang="en"/>
              <a:t> person in relationship to another person or team who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Guides, collaborates, and supports the person or team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respect to achieving their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agile coach</a:t>
            </a:r>
            <a:r>
              <a:rPr lang="en"/>
              <a:t> is a coach for agile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coaches don’t make decisions or manage the team (unlike in sports)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unfortunate given that Scrum is a sports metaphor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coaching is what an agile coach does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 vs. Scrum Master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Scrum Master</a:t>
            </a:r>
            <a:r>
              <a:rPr lang="en"/>
              <a:t> helps a Scrum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at highest possible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agile coach is a Scrum Master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broader outlook than just Scrum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is a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purposes of the development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goes beyond being a Scrum Master by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Conceiving and performing a team workshop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Process Improvement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improvement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improving a team’s performance by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Observing, </a:t>
            </a:r>
            <a:r>
              <a:rPr lang="en"/>
              <a:t>reflecting</a:t>
            </a:r>
            <a:r>
              <a:rPr lang="en"/>
              <a:t> on, and adapting the team’s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[1]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Scrum, process improvement is triggered through retrospectives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retrospective</a:t>
            </a:r>
            <a:r>
              <a:rPr lang="en"/>
              <a:t> is 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Kerth, N. (2001). Project Retrospectives. Addison-Wesley.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