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871614-C970-4CAE-BC75-7F4D23C1A5FD}">
  <a:tblStyle styleId="{FD871614-C970-4CAE-BC75-7F4D23C1A5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C8942B2-09D0-4AE2-B704-E0D88D6D33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am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{FD871614-C970-4CAE-BC75-7F4D23C1A5FD}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work takes place in the project’s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and provide your GitHub id as soon as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2" name="Google Shape;222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{8C8942B2-09D0-4AE2-B704-E0D88D6D33AA}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Deliverables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1" name="Google Shape;51;p1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recommend you “add to drive” and star the folder, not just the planning document</a:t>
            </a: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4" name="Google Shape;304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2" name="Google Shape;312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0" name="Google Shape;320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34" name="Google Shape;334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5" name="Google Shape;335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6" name="Google Shape;336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OK: Permissive licenses (MIT, BSD, Apache)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May be OK: Weakly protective (a.k.a. “weak copyleft”)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4CCCC"/>
                </a:highlight>
              </a:rPr>
              <a:t>Usually not OK: Strongly protective (a.k.a. “reciprocal” or “copyleft”)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CCCCC"/>
                </a:highlight>
              </a:rPr>
              <a:t>Never OK: Non-software licenses, no license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3" name="Google Shape;343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6" name="Google Shape;366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7" name="Google Shape;367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4" name="Google Shape;64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6" name="Google Shape;386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9" name="Google Shape;399;p6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1" name="Google Shape;401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4" name="Google Shape;414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5" name="Google Shape;415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1" name="Google Shape;421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7" name="Google Shape;427;p6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8" name="Google Shape;428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Project Manager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