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 name="Shape 32"/>
        <p:cNvGrpSpPr/>
        <p:nvPr/>
      </p:nvGrpSpPr>
      <p:grpSpPr>
        <a:xfrm>
          <a:off x="0" y="0"/>
          <a:ext cx="0" cy="0"/>
          <a:chOff x="0" y="0"/>
          <a:chExt cx="0" cy="0"/>
        </a:xfrm>
      </p:grpSpPr>
      <p:sp>
        <p:nvSpPr>
          <p:cNvPr id="33" name="Google Shape;33;g2cd8f994aab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 name="Google Shape;34;g2cd8f994aab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2e4025cc2c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2e4025cc2c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2e4025cc2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2e4025cc2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2e4025cc2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2e4025cc2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2e4025cc2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2e4025cc2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2e4025cc2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2e4025cc2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2e4025cc2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2e4025cc2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2e4025cc2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2e4025cc2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2e4025cc2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2e4025cc2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2e4025cc2c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2e4025cc2c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52c562db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52c562db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gf17014c6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 name="Google Shape;40;gf17014c6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2e4025cc2c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2e4025cc2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397894af99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397894af99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397894af9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397894af9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g152a3f74d0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 name="Google Shape;47;g152a3f74d0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52a3f74d0d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52a3f74d0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2e4025cc2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2e4025cc2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2e4025cc2c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2e4025cc2c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2e4025cc2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2e4025cc2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2e4025cc2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2e4025cc2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2e4025cc2c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2e4025cc2c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uni1.de/amos"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uni1.de/amos"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uni1.de/amos"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0" y="0"/>
            <a:ext cx="9144000" cy="2388900"/>
          </a:xfrm>
          <a:prstGeom prst="rect">
            <a:avLst/>
          </a:prstGeom>
          <a:noFill/>
        </p:spPr>
        <p:txBody>
          <a:bodyPr anchorCtr="0" anchor="b" bIns="274300" lIns="91425" spcFirstLastPara="1" rIns="91425" wrap="square" tIns="91425">
            <a:noAutofit/>
          </a:bodyPr>
          <a:lstStyle>
            <a:lvl1pPr lvl="0" algn="ctr">
              <a:spcBef>
                <a:spcPts val="0"/>
              </a:spcBef>
              <a:spcAft>
                <a:spcPts val="0"/>
              </a:spcAft>
              <a:buClr>
                <a:schemeClr val="dk1"/>
              </a:buClr>
              <a:buSzPts val="4200"/>
              <a:buNone/>
              <a:defRPr sz="4200">
                <a:solidFill>
                  <a:schemeClr val="dk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lvl1pPr lvl="0" algn="ctr">
              <a:lnSpc>
                <a:spcPct val="115000"/>
              </a:lnSpc>
              <a:spcBef>
                <a:spcPts val="0"/>
              </a:spcBef>
              <a:spcAft>
                <a:spcPts val="0"/>
              </a:spcAft>
              <a:buSzPts val="3000"/>
              <a:buNone/>
              <a:defRPr sz="3000"/>
            </a:lvl1pPr>
            <a:lvl2pPr lvl="1" algn="ctr">
              <a:lnSpc>
                <a:spcPct val="115000"/>
              </a:lnSpc>
              <a:spcBef>
                <a:spcPts val="0"/>
              </a:spcBef>
              <a:spcAft>
                <a:spcPts val="0"/>
              </a:spcAft>
              <a:buSzPts val="3200"/>
              <a:buNone/>
              <a:defRPr sz="3200"/>
            </a:lvl2pPr>
            <a:lvl3pPr lvl="2" algn="ctr">
              <a:lnSpc>
                <a:spcPct val="115000"/>
              </a:lnSpc>
              <a:spcBef>
                <a:spcPts val="0"/>
              </a:spcBef>
              <a:spcAft>
                <a:spcPts val="0"/>
              </a:spcAft>
              <a:buSzPts val="3200"/>
              <a:buNone/>
              <a:defRPr sz="3200"/>
            </a:lvl3pPr>
            <a:lvl4pPr lvl="3" algn="ctr">
              <a:lnSpc>
                <a:spcPct val="115000"/>
              </a:lnSpc>
              <a:spcBef>
                <a:spcPts val="0"/>
              </a:spcBef>
              <a:spcAft>
                <a:spcPts val="0"/>
              </a:spcAft>
              <a:buSzPts val="3200"/>
              <a:buNone/>
              <a:defRPr sz="3200"/>
            </a:lvl4pPr>
            <a:lvl5pPr lvl="4" algn="ctr">
              <a:lnSpc>
                <a:spcPct val="115000"/>
              </a:lnSpc>
              <a:spcBef>
                <a:spcPts val="0"/>
              </a:spcBef>
              <a:spcAft>
                <a:spcPts val="0"/>
              </a:spcAft>
              <a:buSzPts val="3200"/>
              <a:buNone/>
              <a:defRPr sz="3200"/>
            </a:lvl5pPr>
            <a:lvl6pPr lvl="5" algn="ctr">
              <a:lnSpc>
                <a:spcPct val="115000"/>
              </a:lnSpc>
              <a:spcBef>
                <a:spcPts val="0"/>
              </a:spcBef>
              <a:spcAft>
                <a:spcPts val="0"/>
              </a:spcAft>
              <a:buSzPts val="3200"/>
              <a:buNone/>
              <a:defRPr sz="3200"/>
            </a:lvl6pPr>
            <a:lvl7pPr lvl="6" algn="ctr">
              <a:lnSpc>
                <a:spcPct val="115000"/>
              </a:lnSpc>
              <a:spcBef>
                <a:spcPts val="0"/>
              </a:spcBef>
              <a:spcAft>
                <a:spcPts val="0"/>
              </a:spcAft>
              <a:buSzPts val="3200"/>
              <a:buNone/>
              <a:defRPr sz="3200"/>
            </a:lvl7pPr>
            <a:lvl8pPr lvl="7" algn="ctr">
              <a:lnSpc>
                <a:spcPct val="115000"/>
              </a:lnSpc>
              <a:spcBef>
                <a:spcPts val="0"/>
              </a:spcBef>
              <a:spcAft>
                <a:spcPts val="0"/>
              </a:spcAft>
              <a:buSzPts val="3200"/>
              <a:buNone/>
              <a:defRPr sz="3200"/>
            </a:lvl8pPr>
            <a:lvl9pPr lvl="8" algn="ctr">
              <a:lnSpc>
                <a:spcPct val="115000"/>
              </a:lnSpc>
              <a:spcBef>
                <a:spcPts val="0"/>
              </a:spcBef>
              <a:spcAft>
                <a:spcPts val="0"/>
              </a:spcAft>
              <a:buSzPts val="3200"/>
              <a:buNone/>
              <a:defRPr sz="3200"/>
            </a:lvl9pPr>
          </a:lstStyle>
          <a:p/>
        </p:txBody>
      </p:sp>
      <p:sp>
        <p:nvSpPr>
          <p:cNvPr id="12" name="Google Shape;12;p2"/>
          <p:cNvSpPr/>
          <p:nvPr/>
        </p:nvSpPr>
        <p:spPr>
          <a:xfrm>
            <a:off x="0" y="2388810"/>
            <a:ext cx="9144000" cy="183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lvl1pPr lvl="0" algn="ctr">
              <a:spcBef>
                <a:spcPts val="0"/>
              </a:spcBef>
              <a:spcAft>
                <a:spcPts val="0"/>
              </a:spcAft>
              <a:buSzPts val="3000"/>
              <a:buNone/>
              <a:defRPr sz="3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p:nvPr/>
        </p:nvSpPr>
        <p:spPr>
          <a:xfrm>
            <a:off x="0" y="2386584"/>
            <a:ext cx="9144000" cy="91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p:nvPr/>
        </p:nvSpPr>
        <p:spPr>
          <a:xfrm>
            <a:off x="0" y="685800"/>
            <a:ext cx="9144000" cy="91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0" name="Google Shape;20;p4"/>
          <p:cNvSpPr txBox="1"/>
          <p:nvPr>
            <p:ph idx="12" type="sldNum"/>
          </p:nvPr>
        </p:nvSpPr>
        <p:spPr>
          <a:xfrm>
            <a:off x="7315202" y="4229100"/>
            <a:ext cx="1828800" cy="914400"/>
          </a:xfrm>
          <a:prstGeom prst="rect">
            <a:avLst/>
          </a:prstGeom>
          <a:ln>
            <a:noFill/>
          </a:ln>
        </p:spPr>
        <p:txBody>
          <a:bodyPr anchorCtr="0" anchor="b" bIns="91425" lIns="91425" spcFirstLastPara="1" rIns="91425" wrap="square" tIns="91425">
            <a:noAutofit/>
          </a:bodyPr>
          <a:lstStyle>
            <a:lvl1pPr lvl="0" rtl="0" algn="r">
              <a:buNone/>
              <a:defRPr b="1" sz="2400">
                <a:solidFill>
                  <a:schemeClr val="dk2"/>
                </a:solidFill>
              </a:defRPr>
            </a:lvl1pPr>
            <a:lvl2pPr lvl="1" rtl="0" algn="r">
              <a:buNone/>
              <a:defRPr b="1" sz="2400">
                <a:solidFill>
                  <a:schemeClr val="dk2"/>
                </a:solidFill>
              </a:defRPr>
            </a:lvl2pPr>
            <a:lvl3pPr lvl="2" rtl="0" algn="r">
              <a:buNone/>
              <a:defRPr b="1" sz="2400">
                <a:solidFill>
                  <a:schemeClr val="dk2"/>
                </a:solidFill>
              </a:defRPr>
            </a:lvl3pPr>
            <a:lvl4pPr lvl="3" rtl="0" algn="r">
              <a:buNone/>
              <a:defRPr b="1" sz="2400">
                <a:solidFill>
                  <a:schemeClr val="dk2"/>
                </a:solidFill>
              </a:defRPr>
            </a:lvl4pPr>
            <a:lvl5pPr lvl="4" rtl="0" algn="r">
              <a:buNone/>
              <a:defRPr b="1" sz="2400">
                <a:solidFill>
                  <a:schemeClr val="dk2"/>
                </a:solidFill>
              </a:defRPr>
            </a:lvl5pPr>
            <a:lvl6pPr lvl="5" rtl="0" algn="r">
              <a:buNone/>
              <a:defRPr b="1" sz="2400">
                <a:solidFill>
                  <a:schemeClr val="dk2"/>
                </a:solidFill>
              </a:defRPr>
            </a:lvl6pPr>
            <a:lvl7pPr lvl="6" rtl="0" algn="r">
              <a:buNone/>
              <a:defRPr b="1" sz="2400">
                <a:solidFill>
                  <a:schemeClr val="dk2"/>
                </a:solidFill>
              </a:defRPr>
            </a:lvl7pPr>
            <a:lvl8pPr lvl="7" rtl="0" algn="r">
              <a:buNone/>
              <a:defRPr b="1" sz="2400">
                <a:solidFill>
                  <a:schemeClr val="dk2"/>
                </a:solidFill>
              </a:defRPr>
            </a:lvl8pPr>
            <a:lvl9pPr lvl="8" rtl="0" algn="r">
              <a:buNone/>
              <a:defRPr b="1" sz="2400">
                <a:solidFill>
                  <a:schemeClr val="dk2"/>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2"/>
              </a:rPr>
              <a:t>uni1.de/amos</a:t>
            </a:r>
            <a:r>
              <a:rPr b="0" lang="en" sz="1000"/>
              <a:t> </a:t>
            </a:r>
            <a:endParaRPr b="0" sz="10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0" y="0"/>
            <a:ext cx="9144000" cy="685800"/>
          </a:xfrm>
          <a:prstGeom prst="rect">
            <a:avLst/>
          </a:prstGeom>
          <a:ln>
            <a:noFill/>
          </a:ln>
        </p:spPr>
        <p:txBody>
          <a:bodyPr anchorCtr="0" anchor="ctr" bIns="0" lIns="274300" spcFirstLastPara="1" rIns="0" wrap="square" tIns="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274320" y="914400"/>
            <a:ext cx="4114800" cy="4114800"/>
          </a:xfrm>
          <a:prstGeom prst="rect">
            <a:avLst/>
          </a:prstGeom>
        </p:spPr>
        <p:txBody>
          <a:bodyPr anchorCtr="0" anchor="t" bIns="91425" lIns="0" spcFirstLastPara="1" rIns="91425"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5"/>
          <p:cNvSpPr txBox="1"/>
          <p:nvPr>
            <p:ph idx="2" type="body"/>
          </p:nvPr>
        </p:nvSpPr>
        <p:spPr>
          <a:xfrm>
            <a:off x="4846320" y="914400"/>
            <a:ext cx="4114800" cy="4114800"/>
          </a:xfrm>
          <a:prstGeom prst="rect">
            <a:avLst/>
          </a:prstGeom>
        </p:spPr>
        <p:txBody>
          <a:bodyPr anchorCtr="0" anchor="t" bIns="0" lIns="0" spcFirstLastPara="1" rIns="0"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5" name="Google Shape;25;p5"/>
          <p:cNvSpPr/>
          <p:nvPr/>
        </p:nvSpPr>
        <p:spPr>
          <a:xfrm>
            <a:off x="0" y="685800"/>
            <a:ext cx="9144000" cy="91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6" name="Google Shape;26;p5"/>
          <p:cNvSpPr txBox="1"/>
          <p:nvPr>
            <p:ph idx="12" type="sldNum"/>
          </p:nvPr>
        </p:nvSpPr>
        <p:spPr>
          <a:xfrm>
            <a:off x="7315202" y="4229100"/>
            <a:ext cx="1828800" cy="914400"/>
          </a:xfrm>
          <a:prstGeom prst="rect">
            <a:avLst/>
          </a:prstGeom>
          <a:ln>
            <a:noFill/>
          </a:ln>
        </p:spPr>
        <p:txBody>
          <a:bodyPr anchorCtr="0" anchor="b" bIns="91425" lIns="91425" spcFirstLastPara="1" rIns="91425" wrap="square" tIns="91425">
            <a:noAutofit/>
          </a:bodyPr>
          <a:lstStyle>
            <a:lvl1pPr lvl="0" rtl="0" algn="r">
              <a:buNone/>
              <a:defRPr b="1" sz="2400">
                <a:solidFill>
                  <a:schemeClr val="dk2"/>
                </a:solidFill>
              </a:defRPr>
            </a:lvl1pPr>
            <a:lvl2pPr lvl="1" rtl="0" algn="r">
              <a:buNone/>
              <a:defRPr b="1" sz="2400">
                <a:solidFill>
                  <a:schemeClr val="dk2"/>
                </a:solidFill>
              </a:defRPr>
            </a:lvl2pPr>
            <a:lvl3pPr lvl="2" rtl="0" algn="r">
              <a:buNone/>
              <a:defRPr b="1" sz="2400">
                <a:solidFill>
                  <a:schemeClr val="dk2"/>
                </a:solidFill>
              </a:defRPr>
            </a:lvl3pPr>
            <a:lvl4pPr lvl="3" rtl="0" algn="r">
              <a:buNone/>
              <a:defRPr b="1" sz="2400">
                <a:solidFill>
                  <a:schemeClr val="dk2"/>
                </a:solidFill>
              </a:defRPr>
            </a:lvl4pPr>
            <a:lvl5pPr lvl="4" rtl="0" algn="r">
              <a:buNone/>
              <a:defRPr b="1" sz="2400">
                <a:solidFill>
                  <a:schemeClr val="dk2"/>
                </a:solidFill>
              </a:defRPr>
            </a:lvl5pPr>
            <a:lvl6pPr lvl="5" rtl="0" algn="r">
              <a:buNone/>
              <a:defRPr b="1" sz="2400">
                <a:solidFill>
                  <a:schemeClr val="dk2"/>
                </a:solidFill>
              </a:defRPr>
            </a:lvl6pPr>
            <a:lvl7pPr lvl="6" rtl="0" algn="r">
              <a:buNone/>
              <a:defRPr b="1" sz="2400">
                <a:solidFill>
                  <a:schemeClr val="dk2"/>
                </a:solidFill>
              </a:defRPr>
            </a:lvl7pPr>
            <a:lvl8pPr lvl="7" rtl="0" algn="r">
              <a:buNone/>
              <a:defRPr b="1" sz="2400">
                <a:solidFill>
                  <a:schemeClr val="dk2"/>
                </a:solidFill>
              </a:defRPr>
            </a:lvl8pPr>
            <a:lvl9pPr lvl="8" rtl="0" algn="r">
              <a:buNone/>
              <a:defRPr b="1" sz="2400">
                <a:solidFill>
                  <a:schemeClr val="dk2"/>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2"/>
              </a:rPr>
              <a:t>uni1.de/amos</a:t>
            </a:r>
            <a:r>
              <a:rPr b="0" lang="en" sz="1000"/>
              <a:t> </a:t>
            </a:r>
            <a:endParaRPr b="0" sz="10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0" y="0"/>
            <a:ext cx="9144000" cy="685800"/>
          </a:xfrm>
          <a:prstGeom prst="rect">
            <a:avLst/>
          </a:prstGeom>
        </p:spPr>
        <p:txBody>
          <a:bodyPr anchorCtr="0" anchor="ctr" bIns="0" lIns="274300" spcFirstLastPara="1" rIns="0" wrap="square" tIns="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6"/>
          <p:cNvSpPr/>
          <p:nvPr/>
        </p:nvSpPr>
        <p:spPr>
          <a:xfrm>
            <a:off x="0" y="685800"/>
            <a:ext cx="9144000" cy="91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6"/>
          <p:cNvSpPr txBox="1"/>
          <p:nvPr>
            <p:ph idx="12" type="sldNum"/>
          </p:nvPr>
        </p:nvSpPr>
        <p:spPr>
          <a:xfrm>
            <a:off x="7315202" y="4229100"/>
            <a:ext cx="1828800" cy="914400"/>
          </a:xfrm>
          <a:prstGeom prst="rect">
            <a:avLst/>
          </a:prstGeom>
          <a:ln>
            <a:noFill/>
          </a:ln>
        </p:spPr>
        <p:txBody>
          <a:bodyPr anchorCtr="0" anchor="b" bIns="91425" lIns="91425" spcFirstLastPara="1" rIns="91425" wrap="square" tIns="91425">
            <a:noAutofit/>
          </a:bodyPr>
          <a:lstStyle>
            <a:lvl1pPr lvl="0" rtl="0" algn="r">
              <a:buNone/>
              <a:defRPr b="1" sz="2400">
                <a:solidFill>
                  <a:schemeClr val="dk2"/>
                </a:solidFill>
              </a:defRPr>
            </a:lvl1pPr>
            <a:lvl2pPr lvl="1" rtl="0" algn="r">
              <a:buNone/>
              <a:defRPr b="1" sz="2400">
                <a:solidFill>
                  <a:schemeClr val="dk2"/>
                </a:solidFill>
              </a:defRPr>
            </a:lvl2pPr>
            <a:lvl3pPr lvl="2" rtl="0" algn="r">
              <a:buNone/>
              <a:defRPr b="1" sz="2400">
                <a:solidFill>
                  <a:schemeClr val="dk2"/>
                </a:solidFill>
              </a:defRPr>
            </a:lvl3pPr>
            <a:lvl4pPr lvl="3" rtl="0" algn="r">
              <a:buNone/>
              <a:defRPr b="1" sz="2400">
                <a:solidFill>
                  <a:schemeClr val="dk2"/>
                </a:solidFill>
              </a:defRPr>
            </a:lvl4pPr>
            <a:lvl5pPr lvl="4" rtl="0" algn="r">
              <a:buNone/>
              <a:defRPr b="1" sz="2400">
                <a:solidFill>
                  <a:schemeClr val="dk2"/>
                </a:solidFill>
              </a:defRPr>
            </a:lvl5pPr>
            <a:lvl6pPr lvl="5" rtl="0" algn="r">
              <a:buNone/>
              <a:defRPr b="1" sz="2400">
                <a:solidFill>
                  <a:schemeClr val="dk2"/>
                </a:solidFill>
              </a:defRPr>
            </a:lvl6pPr>
            <a:lvl7pPr lvl="6" rtl="0" algn="r">
              <a:buNone/>
              <a:defRPr b="1" sz="2400">
                <a:solidFill>
                  <a:schemeClr val="dk2"/>
                </a:solidFill>
              </a:defRPr>
            </a:lvl7pPr>
            <a:lvl8pPr lvl="7" rtl="0" algn="r">
              <a:buNone/>
              <a:defRPr b="1" sz="2400">
                <a:solidFill>
                  <a:schemeClr val="dk2"/>
                </a:solidFill>
              </a:defRPr>
            </a:lvl8pPr>
            <a:lvl9pPr lvl="8" rtl="0" algn="r">
              <a:buNone/>
              <a:defRPr b="1" sz="2400">
                <a:solidFill>
                  <a:schemeClr val="dk2"/>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2"/>
              </a:rPr>
              <a:t>uni1.de/amos</a:t>
            </a:r>
            <a:r>
              <a:rPr b="0" lang="en" sz="1000"/>
              <a:t> </a:t>
            </a:r>
            <a:endParaRPr b="0" sz="10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1" name="Shape 3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hyperlink" Target="http://uni1.de/amos" TargetMode="Externa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0" y="0"/>
            <a:ext cx="9144000" cy="685800"/>
          </a:xfrm>
          <a:prstGeom prst="rect">
            <a:avLst/>
          </a:prstGeom>
          <a:noFill/>
          <a:ln>
            <a:noFill/>
          </a:ln>
        </p:spPr>
        <p:txBody>
          <a:bodyPr anchorCtr="0" anchor="ctr" bIns="0" lIns="274300" spcFirstLastPara="1" rIns="0" wrap="square" tIns="0">
            <a:noAutofit/>
          </a:bodyPr>
          <a:lstStyle>
            <a:lvl1pPr lvl="0">
              <a:spcBef>
                <a:spcPts val="0"/>
              </a:spcBef>
              <a:spcAft>
                <a:spcPts val="0"/>
              </a:spcAft>
              <a:buClr>
                <a:schemeClr val="dk1"/>
              </a:buClr>
              <a:buSzPts val="2400"/>
              <a:buNone/>
              <a:defRPr b="1" sz="24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74320" y="914400"/>
            <a:ext cx="8595300" cy="4114800"/>
          </a:xfrm>
          <a:prstGeom prst="rect">
            <a:avLst/>
          </a:prstGeom>
          <a:noFill/>
          <a:ln>
            <a:noFill/>
          </a:ln>
        </p:spPr>
        <p:txBody>
          <a:bodyPr anchorCtr="0" anchor="t" bIns="0" lIns="0" spcFirstLastPara="1" rIns="0" wrap="square" tIns="0">
            <a:noAutofit/>
          </a:bodyPr>
          <a:lstStyle>
            <a:lvl1pPr indent="-342900" lvl="0" marL="457200">
              <a:lnSpc>
                <a:spcPct val="115000"/>
              </a:lnSpc>
              <a:spcBef>
                <a:spcPts val="0"/>
              </a:spcBef>
              <a:spcAft>
                <a:spcPts val="0"/>
              </a:spcAft>
              <a:buClr>
                <a:schemeClr val="dk1"/>
              </a:buClr>
              <a:buSzPts val="1800"/>
              <a:buChar char="●"/>
              <a:defRPr sz="1800">
                <a:solidFill>
                  <a:schemeClr val="dk1"/>
                </a:solidFill>
              </a:defRPr>
            </a:lvl1pPr>
            <a:lvl2pPr indent="-317500" lvl="1" marL="914400">
              <a:lnSpc>
                <a:spcPct val="115000"/>
              </a:lnSpc>
              <a:spcBef>
                <a:spcPts val="0"/>
              </a:spcBef>
              <a:spcAft>
                <a:spcPts val="0"/>
              </a:spcAft>
              <a:buClr>
                <a:schemeClr val="dk1"/>
              </a:buClr>
              <a:buSzPts val="1400"/>
              <a:buChar char="○"/>
              <a:defRPr>
                <a:solidFill>
                  <a:schemeClr val="dk1"/>
                </a:solidFill>
              </a:defRPr>
            </a:lvl2pPr>
            <a:lvl3pPr indent="-317500" lvl="2" marL="1371600">
              <a:lnSpc>
                <a:spcPct val="115000"/>
              </a:lnSpc>
              <a:spcBef>
                <a:spcPts val="0"/>
              </a:spcBef>
              <a:spcAft>
                <a:spcPts val="0"/>
              </a:spcAft>
              <a:buClr>
                <a:schemeClr val="dk1"/>
              </a:buClr>
              <a:buSzPts val="1400"/>
              <a:buChar char="■"/>
              <a:defRPr>
                <a:solidFill>
                  <a:schemeClr val="dk1"/>
                </a:solidFill>
              </a:defRPr>
            </a:lvl3pPr>
            <a:lvl4pPr indent="-317500" lvl="3" marL="1828800">
              <a:lnSpc>
                <a:spcPct val="115000"/>
              </a:lnSpc>
              <a:spcBef>
                <a:spcPts val="0"/>
              </a:spcBef>
              <a:spcAft>
                <a:spcPts val="0"/>
              </a:spcAft>
              <a:buClr>
                <a:schemeClr val="dk1"/>
              </a:buClr>
              <a:buSzPts val="1400"/>
              <a:buChar char="●"/>
              <a:defRPr>
                <a:solidFill>
                  <a:schemeClr val="dk1"/>
                </a:solidFill>
              </a:defRPr>
            </a:lvl4pPr>
            <a:lvl5pPr indent="-317500" lvl="4" marL="2286000">
              <a:lnSpc>
                <a:spcPct val="115000"/>
              </a:lnSpc>
              <a:spcBef>
                <a:spcPts val="0"/>
              </a:spcBef>
              <a:spcAft>
                <a:spcPts val="0"/>
              </a:spcAft>
              <a:buClr>
                <a:schemeClr val="dk1"/>
              </a:buClr>
              <a:buSzPts val="1400"/>
              <a:buChar char="○"/>
              <a:defRPr>
                <a:solidFill>
                  <a:schemeClr val="dk1"/>
                </a:solidFill>
              </a:defRPr>
            </a:lvl5pPr>
            <a:lvl6pPr indent="-317500" lvl="5" marL="2743200">
              <a:lnSpc>
                <a:spcPct val="115000"/>
              </a:lnSpc>
              <a:spcBef>
                <a:spcPts val="0"/>
              </a:spcBef>
              <a:spcAft>
                <a:spcPts val="0"/>
              </a:spcAft>
              <a:buClr>
                <a:schemeClr val="dk1"/>
              </a:buClr>
              <a:buSzPts val="1400"/>
              <a:buChar char="■"/>
              <a:defRPr>
                <a:solidFill>
                  <a:schemeClr val="dk1"/>
                </a:solidFill>
              </a:defRPr>
            </a:lvl6pPr>
            <a:lvl7pPr indent="-317500" lvl="6" marL="3200400">
              <a:lnSpc>
                <a:spcPct val="115000"/>
              </a:lnSpc>
              <a:spcBef>
                <a:spcPts val="0"/>
              </a:spcBef>
              <a:spcAft>
                <a:spcPts val="0"/>
              </a:spcAft>
              <a:buClr>
                <a:schemeClr val="dk1"/>
              </a:buClr>
              <a:buSzPts val="1400"/>
              <a:buChar char="●"/>
              <a:defRPr>
                <a:solidFill>
                  <a:schemeClr val="dk1"/>
                </a:solidFill>
              </a:defRPr>
            </a:lvl7pPr>
            <a:lvl8pPr indent="-317500" lvl="7" marL="3657600">
              <a:lnSpc>
                <a:spcPct val="115000"/>
              </a:lnSpc>
              <a:spcBef>
                <a:spcPts val="0"/>
              </a:spcBef>
              <a:spcAft>
                <a:spcPts val="0"/>
              </a:spcAft>
              <a:buClr>
                <a:schemeClr val="dk1"/>
              </a:buClr>
              <a:buSzPts val="1400"/>
              <a:buChar char="○"/>
              <a:defRPr>
                <a:solidFill>
                  <a:schemeClr val="dk1"/>
                </a:solidFill>
              </a:defRPr>
            </a:lvl8pPr>
            <a:lvl9pPr indent="-317500" lvl="8" marL="4114800">
              <a:lnSpc>
                <a:spcPct val="115000"/>
              </a:lnSpc>
              <a:spcBef>
                <a:spcPts val="0"/>
              </a:spcBef>
              <a:spcAft>
                <a:spcPts val="0"/>
              </a:spcAft>
              <a:buClr>
                <a:schemeClr val="dk1"/>
              </a:buClr>
              <a:buSzPts val="1400"/>
              <a:buChar char="■"/>
              <a:defRPr>
                <a:solidFill>
                  <a:schemeClr val="dk1"/>
                </a:solidFill>
              </a:defRPr>
            </a:lvl9pPr>
          </a:lstStyle>
          <a:p/>
        </p:txBody>
      </p:sp>
      <p:sp>
        <p:nvSpPr>
          <p:cNvPr id="8" name="Google Shape;8;p1"/>
          <p:cNvSpPr txBox="1"/>
          <p:nvPr>
            <p:ph idx="12" type="sldNum"/>
          </p:nvPr>
        </p:nvSpPr>
        <p:spPr>
          <a:xfrm>
            <a:off x="7315202" y="4229100"/>
            <a:ext cx="1828800" cy="914400"/>
          </a:xfrm>
          <a:prstGeom prst="rect">
            <a:avLst/>
          </a:prstGeom>
          <a:noFill/>
          <a:ln>
            <a:noFill/>
          </a:ln>
        </p:spPr>
        <p:txBody>
          <a:bodyPr anchorCtr="0" anchor="b" bIns="91425" lIns="91425" spcFirstLastPara="1" rIns="91425" wrap="square" tIns="91425">
            <a:noAutofit/>
          </a:bodyPr>
          <a:lstStyle>
            <a:lvl1pPr lvl="0" rtl="0" algn="r">
              <a:buNone/>
              <a:defRPr b="1" sz="2400">
                <a:solidFill>
                  <a:schemeClr val="dk2"/>
                </a:solidFill>
              </a:defRPr>
            </a:lvl1pPr>
            <a:lvl2pPr lvl="1" rtl="0" algn="r">
              <a:buNone/>
              <a:defRPr b="1" sz="2400">
                <a:solidFill>
                  <a:schemeClr val="dk2"/>
                </a:solidFill>
              </a:defRPr>
            </a:lvl2pPr>
            <a:lvl3pPr lvl="2" rtl="0" algn="r">
              <a:buNone/>
              <a:defRPr b="1" sz="2400">
                <a:solidFill>
                  <a:schemeClr val="dk2"/>
                </a:solidFill>
              </a:defRPr>
            </a:lvl3pPr>
            <a:lvl4pPr lvl="3" rtl="0" algn="r">
              <a:buNone/>
              <a:defRPr b="1" sz="2400">
                <a:solidFill>
                  <a:schemeClr val="dk2"/>
                </a:solidFill>
              </a:defRPr>
            </a:lvl4pPr>
            <a:lvl5pPr lvl="4" rtl="0" algn="r">
              <a:buNone/>
              <a:defRPr b="1" sz="2400">
                <a:solidFill>
                  <a:schemeClr val="dk2"/>
                </a:solidFill>
              </a:defRPr>
            </a:lvl5pPr>
            <a:lvl6pPr lvl="5" rtl="0" algn="r">
              <a:buNone/>
              <a:defRPr b="1" sz="2400">
                <a:solidFill>
                  <a:schemeClr val="dk2"/>
                </a:solidFill>
              </a:defRPr>
            </a:lvl6pPr>
            <a:lvl7pPr lvl="6" rtl="0" algn="r">
              <a:buNone/>
              <a:defRPr b="1" sz="2400">
                <a:solidFill>
                  <a:schemeClr val="dk2"/>
                </a:solidFill>
              </a:defRPr>
            </a:lvl7pPr>
            <a:lvl8pPr lvl="7" rtl="0" algn="r">
              <a:buNone/>
              <a:defRPr b="1" sz="2400">
                <a:solidFill>
                  <a:schemeClr val="dk2"/>
                </a:solidFill>
              </a:defRPr>
            </a:lvl8pPr>
            <a:lvl9pPr lvl="8" rtl="0" algn="r">
              <a:buNone/>
              <a:defRPr b="1" sz="2400">
                <a:solidFill>
                  <a:schemeClr val="dk2"/>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1"/>
              </a:rPr>
              <a:t>uni1.de/amos</a:t>
            </a:r>
            <a:r>
              <a:rPr b="0" lang="en" sz="1000"/>
              <a:t> </a:t>
            </a:r>
            <a:endParaRPr b="0" sz="1000"/>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creativecommons.org/licenses/by/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uni1.de/amo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uni1.de/amos" TargetMode="Externa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uni1.de/amo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uni1.de/amo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uni1.de/amo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uni1.de/amo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uni1.de/amo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uni1.de/amo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hyperlink" Target="mailto:dirk.riehle@fau.de" TargetMode="External"/><Relationship Id="rId4" Type="http://schemas.openxmlformats.org/officeDocument/2006/relationships/hyperlink" Target="https://oss.cs.fau.de" TargetMode="External"/><Relationship Id="rId5" Type="http://schemas.openxmlformats.org/officeDocument/2006/relationships/hyperlink" Target="mailto:dirk@riehle.org" TargetMode="External"/><Relationship Id="rId6" Type="http://schemas.openxmlformats.org/officeDocument/2006/relationships/hyperlink" Target="https://dirkriehle.com" TargetMode="External"/><Relationship Id="rId7" Type="http://schemas.openxmlformats.org/officeDocument/2006/relationships/hyperlink" Target="https://twitter.com/dirkriehle"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uni1.de/amos" TargetMode="External"/><Relationship Id="rId4" Type="http://schemas.openxmlformats.org/officeDocument/2006/relationships/hyperlink" Target="http://creativecommons.org/licenses/by/4.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uni1.de/amo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uni1.de/amo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uni1.de/amo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uni1.de/amo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uni1.de/amo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 name="Shape 35"/>
        <p:cNvGrpSpPr/>
        <p:nvPr/>
      </p:nvGrpSpPr>
      <p:grpSpPr>
        <a:xfrm>
          <a:off x="0" y="0"/>
          <a:ext cx="0" cy="0"/>
          <a:chOff x="0" y="0"/>
          <a:chExt cx="0" cy="0"/>
        </a:xfrm>
      </p:grpSpPr>
      <p:sp>
        <p:nvSpPr>
          <p:cNvPr id="36" name="Google Shape;36;p8"/>
          <p:cNvSpPr txBox="1"/>
          <p:nvPr>
            <p:ph type="ctrTitle"/>
          </p:nvPr>
        </p:nvSpPr>
        <p:spPr>
          <a:xfrm>
            <a:off x="0" y="0"/>
            <a:ext cx="9144000" cy="23889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Agile Coaching</a:t>
            </a:r>
            <a:endParaRPr/>
          </a:p>
        </p:txBody>
      </p:sp>
      <p:sp>
        <p:nvSpPr>
          <p:cNvPr id="37" name="Google Shape;37;p8"/>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p>
            <a:pPr indent="0" lvl="0" marL="0" rtl="0" algn="ctr">
              <a:spcBef>
                <a:spcPts val="0"/>
              </a:spcBef>
              <a:spcAft>
                <a:spcPts val="0"/>
              </a:spcAft>
              <a:buNone/>
            </a:pPr>
            <a:r>
              <a:rPr lang="en"/>
              <a:t>Dirk Riehle, Univ. Erlangen</a:t>
            </a:r>
            <a:endParaRPr/>
          </a:p>
          <a:p>
            <a:pPr indent="0" lvl="0" marL="0" rtl="0" algn="ctr">
              <a:spcBef>
                <a:spcPts val="0"/>
              </a:spcBef>
              <a:spcAft>
                <a:spcPts val="0"/>
              </a:spcAft>
              <a:buNone/>
            </a:pPr>
            <a:r>
              <a:t/>
            </a:r>
            <a:endParaRPr/>
          </a:p>
          <a:p>
            <a:pPr indent="0" lvl="0" marL="0" rtl="0" algn="ctr">
              <a:spcBef>
                <a:spcPts val="0"/>
              </a:spcBef>
              <a:spcAft>
                <a:spcPts val="0"/>
              </a:spcAft>
              <a:buNone/>
            </a:pPr>
            <a:r>
              <a:rPr b="1" lang="en"/>
              <a:t>AMOS B06</a:t>
            </a:r>
            <a:endParaRPr b="1"/>
          </a:p>
          <a:p>
            <a:pPr indent="0" lvl="0" marL="0" rtl="0" algn="ctr">
              <a:spcBef>
                <a:spcPts val="0"/>
              </a:spcBef>
              <a:spcAft>
                <a:spcPts val="0"/>
              </a:spcAft>
              <a:buNone/>
            </a:pPr>
            <a:r>
              <a:rPr lang="en" sz="1800"/>
              <a:t>Licensed under </a:t>
            </a:r>
            <a:r>
              <a:rPr lang="en" sz="1800" u="sng">
                <a:solidFill>
                  <a:schemeClr val="hlink"/>
                </a:solidFill>
                <a:hlinkClick r:id="rId3"/>
              </a:rPr>
              <a:t>CC BY 4.0 International</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Kerth’s Prime Directive</a:t>
            </a:r>
            <a:endParaRPr/>
          </a:p>
        </p:txBody>
      </p:sp>
      <p:sp>
        <p:nvSpPr>
          <p:cNvPr id="96" name="Google Shape;96;p17"/>
          <p:cNvSpPr txBox="1"/>
          <p:nvPr>
            <p:ph idx="1" type="body"/>
          </p:nvPr>
        </p:nvSpPr>
        <p:spPr>
          <a:xfrm>
            <a:off x="914400" y="914400"/>
            <a:ext cx="7315200" cy="3657600"/>
          </a:xfrm>
          <a:prstGeom prst="rect">
            <a:avLst/>
          </a:prstGeom>
        </p:spPr>
        <p:txBody>
          <a:bodyPr anchorCtr="0" anchor="ctr" bIns="0" lIns="0" spcFirstLastPara="1" rIns="0" wrap="square" tIns="0">
            <a:noAutofit/>
          </a:bodyPr>
          <a:lstStyle/>
          <a:p>
            <a:pPr indent="0" lvl="0" marL="0" rtl="0" algn="just">
              <a:spcBef>
                <a:spcPts val="0"/>
              </a:spcBef>
              <a:spcAft>
                <a:spcPts val="1200"/>
              </a:spcAft>
              <a:buNone/>
            </a:pPr>
            <a:r>
              <a:rPr lang="en" sz="2400"/>
              <a:t>“</a:t>
            </a:r>
            <a:r>
              <a:rPr lang="en" sz="2400"/>
              <a:t>Regardless of what we discover, we understand and truly believe that everyone did the best job they could, given what was known at the time, their skills and abilities, the resources available, and the situation at hand.” (ibid.)</a:t>
            </a:r>
            <a:endParaRPr sz="2400"/>
          </a:p>
        </p:txBody>
      </p:sp>
      <p:sp>
        <p:nvSpPr>
          <p:cNvPr id="97" name="Google Shape;97;p17"/>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Retrospectives in Scrum</a:t>
            </a:r>
            <a:endParaRPr/>
          </a:p>
        </p:txBody>
      </p:sp>
      <p:sp>
        <p:nvSpPr>
          <p:cNvPr id="103" name="Google Shape;103;p18"/>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104" name="Google Shape;104;p18"/>
          <p:cNvPicPr preferRelativeResize="0"/>
          <p:nvPr/>
        </p:nvPicPr>
        <p:blipFill>
          <a:blip r:embed="rId4">
            <a:alphaModFix/>
          </a:blip>
          <a:stretch>
            <a:fillRect/>
          </a:stretch>
        </p:blipFill>
        <p:spPr>
          <a:xfrm>
            <a:off x="274320" y="914400"/>
            <a:ext cx="8595360" cy="349544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3. Sprint Retrospectives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Sprint Retrospective</a:t>
            </a:r>
            <a:endParaRPr/>
          </a:p>
        </p:txBody>
      </p:sp>
      <p:sp>
        <p:nvSpPr>
          <p:cNvPr id="115" name="Google Shape;115;p2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sprint retrospective is a retrospective that</a:t>
            </a:r>
            <a:endParaRPr/>
          </a:p>
          <a:p>
            <a:pPr indent="0" lvl="0" marL="0" rtl="0" algn="l">
              <a:spcBef>
                <a:spcPts val="1200"/>
              </a:spcBef>
              <a:spcAft>
                <a:spcPts val="1200"/>
              </a:spcAft>
              <a:buNone/>
            </a:pPr>
            <a:r>
              <a:rPr lang="en"/>
              <a:t>…</a:t>
            </a:r>
            <a:endParaRPr/>
          </a:p>
        </p:txBody>
      </p:sp>
      <p:sp>
        <p:nvSpPr>
          <p:cNvPr id="116" name="Google Shape;116;p20"/>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4. Release Retrospectives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Release Retrospective</a:t>
            </a:r>
            <a:endParaRPr/>
          </a:p>
        </p:txBody>
      </p:sp>
      <p:sp>
        <p:nvSpPr>
          <p:cNvPr id="127" name="Google Shape;127;p22"/>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release retrospective is a retrospective that</a:t>
            </a:r>
            <a:endParaRPr/>
          </a:p>
          <a:p>
            <a:pPr indent="0" lvl="0" marL="0" rtl="0" algn="l">
              <a:spcBef>
                <a:spcPts val="1200"/>
              </a:spcBef>
              <a:spcAft>
                <a:spcPts val="1200"/>
              </a:spcAft>
              <a:buNone/>
            </a:pPr>
            <a:r>
              <a:rPr lang="en"/>
              <a:t>…</a:t>
            </a:r>
            <a:endParaRPr/>
          </a:p>
        </p:txBody>
      </p:sp>
      <p:sp>
        <p:nvSpPr>
          <p:cNvPr id="128" name="Google Shape;128;p22"/>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5. Project Retrospectives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Project Retrospective (a.k.a. Post-Mortem)</a:t>
            </a:r>
            <a:endParaRPr/>
          </a:p>
        </p:txBody>
      </p:sp>
      <p:sp>
        <p:nvSpPr>
          <p:cNvPr id="139" name="Google Shape;139;p2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project retrospective is a retrospective that</a:t>
            </a:r>
            <a:endParaRPr/>
          </a:p>
          <a:p>
            <a:pPr indent="0" lvl="0" marL="0" rtl="0" algn="l">
              <a:spcBef>
                <a:spcPts val="1200"/>
              </a:spcBef>
              <a:spcAft>
                <a:spcPts val="1200"/>
              </a:spcAft>
              <a:buNone/>
            </a:pPr>
            <a:r>
              <a:rPr lang="en"/>
              <a:t>…</a:t>
            </a:r>
            <a:endParaRPr/>
          </a:p>
        </p:txBody>
      </p:sp>
      <p:sp>
        <p:nvSpPr>
          <p:cNvPr id="140" name="Google Shape;140;p24"/>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6. Documentation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Regular Deliverable: Documentation</a:t>
            </a:r>
            <a:endParaRPr/>
          </a:p>
        </p:txBody>
      </p:sp>
      <p:sp>
        <p:nvSpPr>
          <p:cNvPr id="151" name="Google Shape;151;p26"/>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
              <a:t>Please create an initial documentation and keep it up-to-date</a:t>
            </a:r>
            <a:endParaRPr/>
          </a:p>
        </p:txBody>
      </p:sp>
      <p:sp>
        <p:nvSpPr>
          <p:cNvPr id="152" name="Google Shape;152;p26"/>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Agenda</a:t>
            </a:r>
            <a:endParaRPr/>
          </a:p>
        </p:txBody>
      </p:sp>
      <p:sp>
        <p:nvSpPr>
          <p:cNvPr id="43" name="Google Shape;43;p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sz="1800"/>
              <a:t>Agile coaching</a:t>
            </a:r>
            <a:endParaRPr sz="1800"/>
          </a:p>
          <a:p>
            <a:pPr indent="-342900" lvl="0" marL="457200" rtl="0" algn="l">
              <a:spcBef>
                <a:spcPts val="0"/>
              </a:spcBef>
              <a:spcAft>
                <a:spcPts val="0"/>
              </a:spcAft>
              <a:buSzPts val="1800"/>
              <a:buAutoNum type="arabicPeriod"/>
            </a:pPr>
            <a:r>
              <a:rPr lang="en" sz="1800"/>
              <a:t>Process improvement</a:t>
            </a:r>
            <a:endParaRPr/>
          </a:p>
          <a:p>
            <a:pPr indent="-342900" lvl="0" marL="457200" rtl="0" algn="l">
              <a:spcBef>
                <a:spcPts val="0"/>
              </a:spcBef>
              <a:spcAft>
                <a:spcPts val="0"/>
              </a:spcAft>
              <a:buSzPts val="1800"/>
              <a:buAutoNum type="arabicPeriod"/>
            </a:pPr>
            <a:r>
              <a:rPr lang="en" sz="1800"/>
              <a:t>Sprint </a:t>
            </a:r>
            <a:r>
              <a:rPr lang="en"/>
              <a:t>retrospectives</a:t>
            </a:r>
            <a:endParaRPr sz="1800"/>
          </a:p>
          <a:p>
            <a:pPr indent="-342900" lvl="0" marL="457200" rtl="0" algn="l">
              <a:spcBef>
                <a:spcPts val="0"/>
              </a:spcBef>
              <a:spcAft>
                <a:spcPts val="0"/>
              </a:spcAft>
              <a:buSzPts val="1800"/>
              <a:buAutoNum type="arabicPeriod"/>
            </a:pPr>
            <a:r>
              <a:rPr lang="en"/>
              <a:t>R</a:t>
            </a:r>
            <a:r>
              <a:rPr lang="en" sz="1800"/>
              <a:t>elease retro</a:t>
            </a:r>
            <a:r>
              <a:rPr lang="en"/>
              <a:t>spectives</a:t>
            </a:r>
            <a:endParaRPr sz="1800"/>
          </a:p>
          <a:p>
            <a:pPr indent="-342900" lvl="0" marL="457200" rtl="0" algn="l">
              <a:spcBef>
                <a:spcPts val="0"/>
              </a:spcBef>
              <a:spcAft>
                <a:spcPts val="0"/>
              </a:spcAft>
              <a:buSzPts val="1800"/>
              <a:buAutoNum type="arabicPeriod"/>
            </a:pPr>
            <a:r>
              <a:rPr lang="en" sz="1800"/>
              <a:t>Project retrospectives</a:t>
            </a:r>
            <a:endParaRPr sz="1800"/>
          </a:p>
          <a:p>
            <a:pPr indent="-342900" lvl="0" marL="457200" rtl="0" algn="l">
              <a:spcBef>
                <a:spcPts val="0"/>
              </a:spcBef>
              <a:spcAft>
                <a:spcPts val="0"/>
              </a:spcAft>
              <a:buSzPts val="1800"/>
              <a:buAutoNum type="arabicPeriod"/>
            </a:pPr>
            <a:r>
              <a:rPr lang="en"/>
              <a:t>Documentation</a:t>
            </a:r>
            <a:endParaRPr/>
          </a:p>
        </p:txBody>
      </p:sp>
      <p:sp>
        <p:nvSpPr>
          <p:cNvPr id="44" name="Google Shape;44;p9"/>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Summary</a:t>
            </a:r>
            <a:endParaRPr/>
          </a:p>
        </p:txBody>
      </p:sp>
      <p:sp>
        <p:nvSpPr>
          <p:cNvPr id="158" name="Google Shape;158;p27"/>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sz="1800"/>
              <a:t>Agile coaching</a:t>
            </a:r>
            <a:endParaRPr sz="1800"/>
          </a:p>
          <a:p>
            <a:pPr indent="-342900" lvl="0" marL="457200" rtl="0" algn="l">
              <a:spcBef>
                <a:spcPts val="0"/>
              </a:spcBef>
              <a:spcAft>
                <a:spcPts val="0"/>
              </a:spcAft>
              <a:buSzPts val="1800"/>
              <a:buAutoNum type="arabicPeriod"/>
            </a:pPr>
            <a:r>
              <a:rPr lang="en" sz="1800"/>
              <a:t>Process improvement</a:t>
            </a:r>
            <a:endParaRPr/>
          </a:p>
          <a:p>
            <a:pPr indent="-342900" lvl="0" marL="457200" rtl="0" algn="l">
              <a:spcBef>
                <a:spcPts val="0"/>
              </a:spcBef>
              <a:spcAft>
                <a:spcPts val="0"/>
              </a:spcAft>
              <a:buSzPts val="1800"/>
              <a:buAutoNum type="arabicPeriod"/>
            </a:pPr>
            <a:r>
              <a:rPr lang="en" sz="1800"/>
              <a:t>Sprint release retros</a:t>
            </a:r>
            <a:endParaRPr sz="1800"/>
          </a:p>
          <a:p>
            <a:pPr indent="-342900" lvl="0" marL="457200" rtl="0" algn="l">
              <a:spcBef>
                <a:spcPts val="0"/>
              </a:spcBef>
              <a:spcAft>
                <a:spcPts val="0"/>
              </a:spcAft>
              <a:buSzPts val="1800"/>
              <a:buAutoNum type="arabicPeriod"/>
            </a:pPr>
            <a:r>
              <a:rPr lang="en" sz="1800"/>
              <a:t>Project release retros</a:t>
            </a:r>
            <a:endParaRPr sz="1800"/>
          </a:p>
          <a:p>
            <a:pPr indent="-342900" lvl="0" marL="457200" rtl="0" algn="l">
              <a:spcBef>
                <a:spcPts val="0"/>
              </a:spcBef>
              <a:spcAft>
                <a:spcPts val="0"/>
              </a:spcAft>
              <a:buSzPts val="1800"/>
              <a:buAutoNum type="arabicPeriod"/>
            </a:pPr>
            <a:r>
              <a:rPr lang="en" sz="1800"/>
              <a:t>Project retrospective</a:t>
            </a:r>
            <a:endParaRPr sz="1800"/>
          </a:p>
          <a:p>
            <a:pPr indent="-342900" lvl="0" marL="457200" rtl="0" algn="l">
              <a:spcBef>
                <a:spcPts val="0"/>
              </a:spcBef>
              <a:spcAft>
                <a:spcPts val="0"/>
              </a:spcAft>
              <a:buSzPts val="1800"/>
              <a:buAutoNum type="arabicPeriod"/>
            </a:pPr>
            <a:r>
              <a:rPr lang="en"/>
              <a:t>Documentation</a:t>
            </a:r>
            <a:endParaRPr/>
          </a:p>
        </p:txBody>
      </p:sp>
      <p:sp>
        <p:nvSpPr>
          <p:cNvPr id="159" name="Google Shape;159;p27"/>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ctrTitle"/>
          </p:nvPr>
        </p:nvSpPr>
        <p:spPr>
          <a:xfrm>
            <a:off x="0" y="0"/>
            <a:ext cx="9144000" cy="23889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Thank you! Any questions?</a:t>
            </a:r>
            <a:endParaRPr/>
          </a:p>
        </p:txBody>
      </p:sp>
      <p:sp>
        <p:nvSpPr>
          <p:cNvPr id="165" name="Google Shape;165;p28"/>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p>
            <a:pPr indent="0" lvl="0" marL="0" rtl="0" algn="ctr">
              <a:lnSpc>
                <a:spcPct val="150000"/>
              </a:lnSpc>
              <a:spcBef>
                <a:spcPts val="0"/>
              </a:spcBef>
              <a:spcAft>
                <a:spcPts val="0"/>
              </a:spcAft>
              <a:buNone/>
            </a:pPr>
            <a:r>
              <a:rPr lang="en" u="sng">
                <a:solidFill>
                  <a:schemeClr val="hlink"/>
                </a:solidFill>
                <a:hlinkClick r:id="rId3"/>
              </a:rPr>
              <a:t>dirk.riehle@fau.de</a:t>
            </a:r>
            <a:r>
              <a:rPr lang="en"/>
              <a:t> </a:t>
            </a:r>
            <a:r>
              <a:rPr lang="en" sz="2400"/>
              <a:t>–</a:t>
            </a:r>
            <a:r>
              <a:rPr lang="en"/>
              <a:t> </a:t>
            </a:r>
            <a:r>
              <a:rPr lang="en" u="sng">
                <a:solidFill>
                  <a:schemeClr val="hlink"/>
                </a:solidFill>
                <a:hlinkClick r:id="rId4"/>
              </a:rPr>
              <a:t>https://oss.cs.fau.de</a:t>
            </a:r>
            <a:endParaRPr/>
          </a:p>
          <a:p>
            <a:pPr indent="0" lvl="0" marL="0" rtl="0" algn="ctr">
              <a:lnSpc>
                <a:spcPct val="150000"/>
              </a:lnSpc>
              <a:spcBef>
                <a:spcPts val="0"/>
              </a:spcBef>
              <a:spcAft>
                <a:spcPts val="0"/>
              </a:spcAft>
              <a:buNone/>
            </a:pPr>
            <a:r>
              <a:rPr lang="en" sz="2400" u="sng">
                <a:solidFill>
                  <a:schemeClr val="hlink"/>
                </a:solidFill>
                <a:hlinkClick r:id="rId5"/>
              </a:rPr>
              <a:t>dirk@riehle.org</a:t>
            </a:r>
            <a:r>
              <a:rPr lang="en" sz="2400"/>
              <a:t> – </a:t>
            </a:r>
            <a:r>
              <a:rPr lang="en" sz="2400" u="sng">
                <a:solidFill>
                  <a:schemeClr val="hlink"/>
                </a:solidFill>
                <a:hlinkClick r:id="rId6"/>
              </a:rPr>
              <a:t>https://dirkriehle.com</a:t>
            </a:r>
            <a:r>
              <a:rPr lang="en" sz="2400"/>
              <a:t> – </a:t>
            </a:r>
            <a:r>
              <a:rPr lang="en" sz="2400" u="sng">
                <a:solidFill>
                  <a:schemeClr val="hlink"/>
                </a:solidFill>
                <a:hlinkClick r:id="rId7"/>
              </a:rPr>
              <a:t>@dirkriehle</a:t>
            </a:r>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Legal Notices</a:t>
            </a:r>
            <a:endParaRPr/>
          </a:p>
        </p:txBody>
      </p:sp>
      <p:sp>
        <p:nvSpPr>
          <p:cNvPr id="171" name="Google Shape;171;p29"/>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uni1.de/amos</a:t>
            </a:r>
            <a:r>
              <a:rPr b="0" lang="en" sz="900"/>
              <a:t> </a:t>
            </a:r>
            <a:endParaRPr b="0" sz="900"/>
          </a:p>
        </p:txBody>
      </p:sp>
      <p:sp>
        <p:nvSpPr>
          <p:cNvPr id="172" name="Google Shape;172;p2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License</a:t>
            </a:r>
            <a:endParaRPr/>
          </a:p>
          <a:p>
            <a:pPr indent="-342900" lvl="0" marL="457200" rtl="0" algn="l">
              <a:spcBef>
                <a:spcPts val="1200"/>
              </a:spcBef>
              <a:spcAft>
                <a:spcPts val="0"/>
              </a:spcAft>
              <a:buSzPts val="1800"/>
              <a:buChar char="●"/>
            </a:pPr>
            <a:r>
              <a:rPr lang="en"/>
              <a:t>Licensed under the </a:t>
            </a:r>
            <a:r>
              <a:rPr lang="en" u="sng">
                <a:solidFill>
                  <a:schemeClr val="hlink"/>
                </a:solidFill>
                <a:hlinkClick r:id="rId4"/>
              </a:rPr>
              <a:t>CC BY 4.0 International</a:t>
            </a:r>
            <a:r>
              <a:rPr lang="en"/>
              <a:t> license</a:t>
            </a:r>
            <a:endParaRPr/>
          </a:p>
          <a:p>
            <a:pPr indent="0" lvl="0" marL="0" rtl="0" algn="l">
              <a:spcBef>
                <a:spcPts val="1200"/>
              </a:spcBef>
              <a:spcAft>
                <a:spcPts val="0"/>
              </a:spcAft>
              <a:buNone/>
            </a:pPr>
            <a:r>
              <a:rPr lang="en"/>
              <a:t>Copyright</a:t>
            </a:r>
            <a:endParaRPr/>
          </a:p>
          <a:p>
            <a:pPr indent="-342900" lvl="0" marL="457200" rtl="0" algn="l">
              <a:spcBef>
                <a:spcPts val="1200"/>
              </a:spcBef>
              <a:spcAft>
                <a:spcPts val="0"/>
              </a:spcAft>
              <a:buSzPts val="1800"/>
              <a:buChar char="●"/>
            </a:pPr>
            <a:r>
              <a:rPr lang="en"/>
              <a:t>© Copyright 2009, 2024 Dirk Riehle, some rights reserved</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10"/>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1. Agile Coaching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Agile Coaching</a:t>
            </a:r>
            <a:endParaRPr/>
          </a:p>
        </p:txBody>
      </p:sp>
      <p:sp>
        <p:nvSpPr>
          <p:cNvPr id="55" name="Google Shape;55;p11"/>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
        <p:nvSpPr>
          <p:cNvPr id="56" name="Google Shape;56;p1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coach</a:t>
            </a:r>
            <a:r>
              <a:rPr lang="en"/>
              <a:t> is </a:t>
            </a:r>
            <a:r>
              <a:rPr lang="en"/>
              <a:t>a</a:t>
            </a:r>
            <a:r>
              <a:rPr lang="en"/>
              <a:t> person in relationship to another person or team who</a:t>
            </a:r>
            <a:endParaRPr/>
          </a:p>
          <a:p>
            <a:pPr indent="-342900" lvl="0" marL="457200" rtl="0" algn="l">
              <a:spcBef>
                <a:spcPts val="1200"/>
              </a:spcBef>
              <a:spcAft>
                <a:spcPts val="0"/>
              </a:spcAft>
              <a:buSzPts val="1800"/>
              <a:buChar char="●"/>
            </a:pPr>
            <a:r>
              <a:rPr lang="en"/>
              <a:t>Guides, collaborates, and supports the person or team </a:t>
            </a:r>
            <a:endParaRPr/>
          </a:p>
          <a:p>
            <a:pPr indent="-342900" lvl="0" marL="457200" rtl="0" algn="l">
              <a:spcBef>
                <a:spcPts val="0"/>
              </a:spcBef>
              <a:spcAft>
                <a:spcPts val="0"/>
              </a:spcAft>
              <a:buSzPts val="1800"/>
              <a:buChar char="●"/>
            </a:pPr>
            <a:r>
              <a:rPr lang="en"/>
              <a:t>With respect to achieving their goals</a:t>
            </a:r>
            <a:endParaRPr/>
          </a:p>
          <a:p>
            <a:pPr indent="0" lvl="0" marL="0" rtl="0" algn="l">
              <a:spcBef>
                <a:spcPts val="1200"/>
              </a:spcBef>
              <a:spcAft>
                <a:spcPts val="0"/>
              </a:spcAft>
              <a:buNone/>
            </a:pPr>
            <a:r>
              <a:rPr lang="en"/>
              <a:t>An </a:t>
            </a:r>
            <a:r>
              <a:rPr b="1" lang="en"/>
              <a:t>agile coach</a:t>
            </a:r>
            <a:r>
              <a:rPr lang="en"/>
              <a:t> is a coach for agile teams</a:t>
            </a:r>
            <a:endParaRPr/>
          </a:p>
          <a:p>
            <a:pPr indent="-342900" lvl="0" marL="457200" rtl="0" algn="l">
              <a:spcBef>
                <a:spcPts val="1200"/>
              </a:spcBef>
              <a:spcAft>
                <a:spcPts val="0"/>
              </a:spcAft>
              <a:buSzPts val="1800"/>
              <a:buChar char="●"/>
            </a:pPr>
            <a:r>
              <a:rPr lang="en"/>
              <a:t>Agile coaches don’t make decisions or manage the team (unlike in sports)</a:t>
            </a:r>
            <a:endParaRPr/>
          </a:p>
          <a:p>
            <a:pPr indent="-342900" lvl="0" marL="457200" rtl="0" algn="l">
              <a:spcBef>
                <a:spcPts val="0"/>
              </a:spcBef>
              <a:spcAft>
                <a:spcPts val="0"/>
              </a:spcAft>
              <a:buSzPts val="1800"/>
              <a:buChar char="●"/>
            </a:pPr>
            <a:r>
              <a:rPr lang="en"/>
              <a:t>Which is unfortunate given that Scrum is a sports metaphor</a:t>
            </a:r>
            <a:endParaRPr/>
          </a:p>
          <a:p>
            <a:pPr indent="0" lvl="0" marL="0" rtl="0" algn="l">
              <a:spcBef>
                <a:spcPts val="1200"/>
              </a:spcBef>
              <a:spcAft>
                <a:spcPts val="1200"/>
              </a:spcAft>
              <a:buNone/>
            </a:pPr>
            <a:r>
              <a:rPr lang="en"/>
              <a:t>Agile coaching is what an agile coach does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Agile Coaching vs. Scrum Master</a:t>
            </a:r>
            <a:endParaRPr/>
          </a:p>
        </p:txBody>
      </p:sp>
      <p:sp>
        <p:nvSpPr>
          <p:cNvPr id="62" name="Google Shape;62;p12"/>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Scrum Master</a:t>
            </a:r>
            <a:r>
              <a:rPr lang="en"/>
              <a:t> helps a Scrum team</a:t>
            </a:r>
            <a:endParaRPr/>
          </a:p>
          <a:p>
            <a:pPr indent="-342900" lvl="0" marL="457200" rtl="0" algn="l">
              <a:spcBef>
                <a:spcPts val="1200"/>
              </a:spcBef>
              <a:spcAft>
                <a:spcPts val="0"/>
              </a:spcAft>
              <a:buSzPts val="1800"/>
              <a:buChar char="●"/>
            </a:pPr>
            <a:r>
              <a:rPr lang="en"/>
              <a:t>Perform at highest possible levels</a:t>
            </a:r>
            <a:endParaRPr/>
          </a:p>
          <a:p>
            <a:pPr indent="0" lvl="0" marL="0" rtl="0" algn="l">
              <a:spcBef>
                <a:spcPts val="1200"/>
              </a:spcBef>
              <a:spcAft>
                <a:spcPts val="0"/>
              </a:spcAft>
              <a:buNone/>
            </a:pPr>
            <a:r>
              <a:rPr lang="en"/>
              <a:t>An agile coach is a Scrum Master </a:t>
            </a:r>
            <a:endParaRPr/>
          </a:p>
          <a:p>
            <a:pPr indent="-342900" lvl="0" marL="457200" rtl="0" algn="l">
              <a:spcBef>
                <a:spcPts val="1200"/>
              </a:spcBef>
              <a:spcAft>
                <a:spcPts val="0"/>
              </a:spcAft>
              <a:buSzPts val="1800"/>
              <a:buChar char="●"/>
            </a:pPr>
            <a:r>
              <a:rPr lang="en"/>
              <a:t>With a broader outlook than just Scrum</a:t>
            </a:r>
            <a:endParaRPr/>
          </a:p>
          <a:p>
            <a:pPr indent="0" lvl="0" marL="0" rtl="0" algn="l">
              <a:spcBef>
                <a:spcPts val="1200"/>
              </a:spcBef>
              <a:spcAft>
                <a:spcPts val="1200"/>
              </a:spcAft>
              <a:buNone/>
            </a:pPr>
            <a:r>
              <a:t/>
            </a:r>
            <a:endParaRPr/>
          </a:p>
        </p:txBody>
      </p:sp>
      <p:sp>
        <p:nvSpPr>
          <p:cNvPr id="63" name="Google Shape;63;p12"/>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The AMOS Coach</a:t>
            </a:r>
            <a:endParaRPr/>
          </a:p>
        </p:txBody>
      </p:sp>
      <p:sp>
        <p:nvSpPr>
          <p:cNvPr id="69" name="Google Shape;69;p13"/>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a:t>
            </a:r>
            <a:r>
              <a:rPr b="1" lang="en"/>
              <a:t>AMOS coach</a:t>
            </a:r>
            <a:r>
              <a:rPr lang="en"/>
              <a:t> is a Scrum Master</a:t>
            </a:r>
            <a:endParaRPr/>
          </a:p>
          <a:p>
            <a:pPr indent="-342900" lvl="0" marL="457200" rtl="0" algn="l">
              <a:spcBef>
                <a:spcPts val="1200"/>
              </a:spcBef>
              <a:spcAft>
                <a:spcPts val="0"/>
              </a:spcAft>
              <a:buSzPts val="1800"/>
              <a:buChar char="●"/>
            </a:pPr>
            <a:r>
              <a:rPr lang="en"/>
              <a:t>For the purposes of the development project </a:t>
            </a:r>
            <a:endParaRPr/>
          </a:p>
          <a:p>
            <a:pPr indent="0" lvl="0" marL="0" rtl="0" algn="l">
              <a:spcBef>
                <a:spcPts val="1200"/>
              </a:spcBef>
              <a:spcAft>
                <a:spcPts val="0"/>
              </a:spcAft>
              <a:buNone/>
            </a:pPr>
            <a:r>
              <a:rPr lang="en"/>
              <a:t>The </a:t>
            </a:r>
            <a:r>
              <a:rPr b="1" lang="en"/>
              <a:t>AMOS coach</a:t>
            </a:r>
            <a:r>
              <a:rPr lang="en"/>
              <a:t> goes beyond being a Scrum Master by </a:t>
            </a:r>
            <a:endParaRPr/>
          </a:p>
          <a:p>
            <a:pPr indent="-342900" lvl="0" marL="457200" rtl="0" algn="l">
              <a:spcBef>
                <a:spcPts val="1200"/>
              </a:spcBef>
              <a:spcAft>
                <a:spcPts val="0"/>
              </a:spcAft>
              <a:buSzPts val="1800"/>
              <a:buChar char="●"/>
            </a:pPr>
            <a:r>
              <a:rPr lang="en"/>
              <a:t>Conceiving and performing a team workshop</a:t>
            </a:r>
            <a:endParaRPr/>
          </a:p>
        </p:txBody>
      </p:sp>
      <p:sp>
        <p:nvSpPr>
          <p:cNvPr id="70" name="Google Shape;70;p13"/>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4"/>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2. Process Improvement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Process Improvement</a:t>
            </a:r>
            <a:endParaRPr/>
          </a:p>
        </p:txBody>
      </p:sp>
      <p:sp>
        <p:nvSpPr>
          <p:cNvPr id="81" name="Google Shape;81;p15"/>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Process improvement</a:t>
            </a:r>
            <a:r>
              <a:rPr lang="en"/>
              <a:t> is the practice of</a:t>
            </a:r>
            <a:endParaRPr/>
          </a:p>
          <a:p>
            <a:pPr indent="-342900" lvl="0" marL="457200" rtl="0" algn="l">
              <a:spcBef>
                <a:spcPts val="1200"/>
              </a:spcBef>
              <a:spcAft>
                <a:spcPts val="0"/>
              </a:spcAft>
              <a:buSzPts val="1800"/>
              <a:buChar char="●"/>
            </a:pPr>
            <a:r>
              <a:rPr lang="en"/>
              <a:t>Continuously improving a team’s performance by</a:t>
            </a:r>
            <a:endParaRPr/>
          </a:p>
          <a:p>
            <a:pPr indent="-317500" lvl="1" marL="914400" rtl="0" algn="l">
              <a:spcBef>
                <a:spcPts val="0"/>
              </a:spcBef>
              <a:spcAft>
                <a:spcPts val="0"/>
              </a:spcAft>
              <a:buSzPts val="1400"/>
              <a:buChar char="○"/>
            </a:pPr>
            <a:r>
              <a:rPr lang="en"/>
              <a:t>Observing, </a:t>
            </a:r>
            <a:r>
              <a:rPr lang="en"/>
              <a:t>reflecting</a:t>
            </a:r>
            <a:r>
              <a:rPr lang="en"/>
              <a:t> on, and adapting the team’s behavior</a:t>
            </a:r>
            <a:endParaRPr/>
          </a:p>
          <a:p>
            <a:pPr indent="0" lvl="0" marL="0" rtl="0" algn="l">
              <a:spcBef>
                <a:spcPts val="1200"/>
              </a:spcBef>
              <a:spcAft>
                <a:spcPts val="1200"/>
              </a:spcAft>
              <a:buNone/>
            </a:pPr>
            <a:r>
              <a:t/>
            </a:r>
            <a:endParaRPr/>
          </a:p>
        </p:txBody>
      </p:sp>
      <p:sp>
        <p:nvSpPr>
          <p:cNvPr id="82" name="Google Shape;82;p15"/>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Retrospectives [1]</a:t>
            </a:r>
            <a:endParaRPr/>
          </a:p>
        </p:txBody>
      </p:sp>
      <p:sp>
        <p:nvSpPr>
          <p:cNvPr id="88" name="Google Shape;88;p16"/>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
              <a:t>In Scrum, process improvement is triggered through retrospectives</a:t>
            </a:r>
            <a:endParaRPr/>
          </a:p>
          <a:p>
            <a:pPr indent="0" lvl="0" marL="0" rtl="0" algn="l">
              <a:spcBef>
                <a:spcPts val="1200"/>
              </a:spcBef>
              <a:spcAft>
                <a:spcPts val="1200"/>
              </a:spcAft>
              <a:buClr>
                <a:schemeClr val="dk1"/>
              </a:buClr>
              <a:buSzPts val="1100"/>
              <a:buFont typeface="Arial"/>
              <a:buNone/>
            </a:pPr>
            <a:r>
              <a:rPr lang="en"/>
              <a:t>A </a:t>
            </a:r>
            <a:r>
              <a:rPr b="1" lang="en"/>
              <a:t>retrospective</a:t>
            </a:r>
            <a:r>
              <a:rPr lang="en"/>
              <a:t> is …</a:t>
            </a:r>
            <a:endParaRPr/>
          </a:p>
        </p:txBody>
      </p:sp>
      <p:sp>
        <p:nvSpPr>
          <p:cNvPr id="89" name="Google Shape;89;p16"/>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
        <p:nvSpPr>
          <p:cNvPr id="90" name="Google Shape;90;p16"/>
          <p:cNvSpPr txBox="1"/>
          <p:nvPr/>
        </p:nvSpPr>
        <p:spPr>
          <a:xfrm>
            <a:off x="0" y="4233672"/>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a:t>
            </a:r>
            <a:r>
              <a:rPr lang="en"/>
              <a:t>Kerth, N. (2001). Project Retrospectives. Addison-Wesley.</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MOS Slides Template">
  <a:themeElements>
    <a:clrScheme name="Simple Light">
      <a:dk1>
        <a:srgbClr val="000000"/>
      </a:dk1>
      <a:lt1>
        <a:srgbClr val="FFFFFF"/>
      </a:lt1>
      <a:dk2>
        <a:srgbClr val="404040"/>
      </a:dk2>
      <a:lt2>
        <a:srgbClr val="808080"/>
      </a:lt2>
      <a:accent1>
        <a:srgbClr val="D0D0D0"/>
      </a:accent1>
      <a:accent2>
        <a:srgbClr val="4169E1"/>
      </a:accent2>
      <a:accent3>
        <a:srgbClr val="D50D01"/>
      </a:accent3>
      <a:accent4>
        <a:srgbClr val="FEB612"/>
      </a:accent4>
      <a:accent5>
        <a:srgbClr val="4CAF50"/>
      </a:accent5>
      <a:accent6>
        <a:srgbClr val="8E44AD"/>
      </a:accent6>
      <a:hlink>
        <a:srgbClr val="34A3C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