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E1864B7-A1FB-40BB-A062-C446630D6914}">
  <a:tblStyle styleId="{7E1864B7-A1FB-40BB-A062-C446630D691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5BB323B9-88CF-48DE-BA72-0A15C8B11EA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cd8d5558b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2cd8d5558b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5365535e7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5365535e7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06af0edc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06af0edc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365535e7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5365535e7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4fd58693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e4fd58693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397aca6fd1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397aca6fd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5365535e7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5365535e7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397aca6fd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397aca6fd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397aca6fd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397aca6fd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397aca6fd1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397aca6fd1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397aca6fd1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397aca6fd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2d6ca75d5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22d6ca75d5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397aca6fd1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397aca6fd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397aca6fd1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397aca6fd1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397aca6fd1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397aca6fd1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397aca6fd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397aca6fd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397aca6fd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397aca6fd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397aca6fd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397aca6fd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e4fd58693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e4fd58693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e4fd5869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e4fd5869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e4fd58693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e4fd58693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e4cbec39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2e4cbec39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397aca6fd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397aca6fd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5365535e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5365535e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5365535e7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5365535e7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ec7d76be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3ec7d76be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397aca6fd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397aca6fd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5365535e7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5365535e7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://uni1.de/amos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1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uni1.de/amo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uni1.de/amo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uni1.de/amo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uni1.de/amo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uni1.de/amo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uni1.de/amo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uni1.de/amos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uni1.de/amo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uni1.de/amo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uni1.de/amos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uni1.de/amo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uni1.de/amos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uni1.de/amo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uni1.de/amos" TargetMode="External"/><Relationship Id="rId4" Type="http://schemas.openxmlformats.org/officeDocument/2006/relationships/hyperlink" Target="http://creativecommons.org/licenses/by/4.0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forms.gle/sRyzveeziYB4aX6P8" TargetMode="External"/><Relationship Id="rId4" Type="http://schemas.openxmlformats.org/officeDocument/2006/relationships/hyperlink" Target="http://uni1.de/amo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uni1.de/amo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uni1.de/amo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uni1.de/amo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uni1.de/amo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uni1.de/amo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Day Preparation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C01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of Corporate Identities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use your university logo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use your team logo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use your industry partner logo, but ask first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of a Demo Day Session (of Several)</a:t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graphicFrame>
        <p:nvGraphicFramePr>
          <p:cNvPr id="105" name="Google Shape;105;p18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{5BB323B9-88CF-48DE-BA72-0A15C8B11EA6}</a:tableStyleId>
              </a:tblPr>
              <a:tblGrid>
                <a:gridCol w="1315250"/>
                <a:gridCol w="7280100"/>
              </a:tblGrid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What happens / to do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0min.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 r</a:t>
                      </a:r>
                      <a:r>
                        <a:rPr lang="en"/>
                        <a:t>oom opens, participants stream in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1min.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 starts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10min.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 finishes, discussion starts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19min.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 second countdown to room closing starts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20min.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Room closes, everyone is pulled back into the main room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Preparation</a:t>
            </a:r>
            <a:endParaRPr/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a clean user </a:t>
            </a:r>
            <a:r>
              <a:rPr lang="en"/>
              <a:t>interface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Review for spelling mistakes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a story to tell,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day in the life of 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workflow example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domain terms and examples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the user interface (labels, titles)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the stories you tell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the demo data reentrant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will </a:t>
            </a:r>
            <a:r>
              <a:rPr lang="en"/>
              <a:t>have</a:t>
            </a:r>
            <a:r>
              <a:rPr lang="en"/>
              <a:t> to start over repeatedly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want to start at the same point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Don’ts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“test1” or “user2” as labels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follow the advice on the left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First! Slides… Fifth? Nineteenth?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</a:rPr>
              <a:t>Demo your software! That’s what it is about</a:t>
            </a:r>
            <a:endParaRPr b="1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good approach is to demo a main feature or use case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only then explain it using slides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 then demo another </a:t>
            </a:r>
            <a:r>
              <a:rPr lang="en"/>
              <a:t>feature</a:t>
            </a:r>
            <a:r>
              <a:rPr lang="en"/>
              <a:t> or use case that adds to the previous one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then explain it using slides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 finally demo a third feature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which you will open the discussion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Don’t be afraid of open time for questions</a:t>
            </a:r>
            <a:endParaRPr/>
          </a:p>
        </p:txBody>
      </p:sp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Demo Day Video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create a 3 min. video demoing your work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b="1" lang="en">
                <a:solidFill>
                  <a:schemeClr val="accent3"/>
                </a:solidFill>
              </a:rPr>
              <a:t>You should show running software, not just talk about it!</a:t>
            </a:r>
            <a:endParaRPr b="1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demo video will be your demo backup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 also be posted on our blog and on LinkedIn</a:t>
            </a:r>
            <a:endParaRPr/>
          </a:p>
        </p:txBody>
      </p:sp>
      <p:sp>
        <p:nvSpPr>
          <p:cNvPr id="127" name="Google Shape;127;p2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Execution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two people ready to demo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explains what is going on (talks to people)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demos the software in line with story</a:t>
            </a:r>
            <a:endParaRPr/>
          </a:p>
        </p:txBody>
      </p:sp>
      <p:sp>
        <p:nvSpPr>
          <p:cNvPr id="134" name="Google Shape;134;p2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Final Release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Final </a:t>
            </a:r>
            <a:r>
              <a:rPr lang="en"/>
              <a:t>Documentation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clean-up and finalize your documentation</a:t>
            </a:r>
            <a:endParaRPr/>
          </a:p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Final Planning Documents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clean up your planning documents, in particular the final release plan</a:t>
            </a:r>
            <a:endParaRPr/>
          </a:p>
        </p:txBody>
      </p:sp>
      <p:sp>
        <p:nvSpPr>
          <p:cNvPr id="153" name="Google Shape;153;p2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Final Release Tag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clean up your code base, in particular set the final-release tag</a:t>
            </a:r>
            <a:endParaRPr/>
          </a:p>
        </p:txBody>
      </p:sp>
      <p:sp>
        <p:nvSpPr>
          <p:cNvPr id="160" name="Google Shape;160;p2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Demo day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Demo day slide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Demo day posters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Demo day video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Final release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Final documentation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Final planning documents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Final release tag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After-work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Project report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Project retrospective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After-work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Project Report</a:t>
            </a:r>
            <a:endParaRPr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create a project report using our template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report will be posted on our blog and on LinkedIn (together with your video)</a:t>
            </a:r>
            <a:endParaRPr/>
          </a:p>
        </p:txBody>
      </p:sp>
      <p:sp>
        <p:nvSpPr>
          <p:cNvPr id="172" name="Google Shape;172;p2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Project Retrospective</a:t>
            </a:r>
            <a:endParaRPr/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perform a project retrospective (guided by your Scrum Master)</a:t>
            </a:r>
            <a:endParaRPr/>
          </a:p>
        </p:txBody>
      </p:sp>
      <p:sp>
        <p:nvSpPr>
          <p:cNvPr id="179" name="Google Shape;179;p2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Demo day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Demo day slide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Demo day posters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Demo day video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Final release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Final documentation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Final planning documents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Final release tag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After-work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Project report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Project retrospective</a:t>
            </a:r>
            <a:endParaRPr/>
          </a:p>
        </p:txBody>
      </p:sp>
      <p:sp>
        <p:nvSpPr>
          <p:cNvPr id="186" name="Google Shape;186;p3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192" name="Google Shape;192;p31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198" name="Google Shape;198;p3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2009,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Archive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Posters 1 / 2</a:t>
            </a:r>
            <a:endParaRPr/>
          </a:p>
        </p:txBody>
      </p:sp>
      <p:sp>
        <p:nvSpPr>
          <p:cNvPr id="210" name="Google Shape;210;p3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211" name="Google Shape;21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2907791" cy="411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2" name="Google Shape;21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4720" y="914400"/>
            <a:ext cx="2907792" cy="411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Posters 2 / 2</a:t>
            </a:r>
            <a:endParaRPr/>
          </a:p>
        </p:txBody>
      </p:sp>
      <p:sp>
        <p:nvSpPr>
          <p:cNvPr id="218" name="Google Shape;218;p3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219" name="Google Shape;21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2903908" cy="411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0" name="Google Shape;22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4720" y="914400"/>
            <a:ext cx="2903908" cy="411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AMOS Course Feedback</a:t>
            </a:r>
            <a:endParaRPr/>
          </a:p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take the following three questions survey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https://forms.gle/sRyzveeziYB4aX6P8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next generation of students says thank you!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Demo Day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Demo Day</a:t>
            </a:r>
            <a:endParaRPr/>
          </a:p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demo day is the final day of the course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demo day is organized as a fair (“Messe”)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 teams show the results of their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Audience are industry partners and fellow students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Day Process</a:t>
            </a:r>
            <a:endParaRPr/>
          </a:p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Opening (20 min.)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 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slide, 1 min. introduction by each team (one speaker)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Demos (duration depends on number of projects)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the introduction, we split up into the different projects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demo room (online) for each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least one person from each project needs to be ready to demo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 day participants (including students without booth duty) roam around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Closing (5 min.)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come together in the main room to say goodbye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 Demo Day Schedule</a:t>
            </a:r>
            <a:endParaRPr/>
          </a:p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graphicFrame>
        <p:nvGraphicFramePr>
          <p:cNvPr id="77" name="Google Shape;77;p14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{7E1864B7-A1FB-40BB-A062-C446630D6914}</a:tableStyleId>
              </a:tblPr>
              <a:tblGrid>
                <a:gridCol w="1432550"/>
                <a:gridCol w="1432550"/>
                <a:gridCol w="1432550"/>
                <a:gridCol w="2148825"/>
                <a:gridCol w="2148825"/>
              </a:tblGrid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Time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Duration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Responsible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Title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Room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10:15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 min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Riehle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Introduction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Main room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10:25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 min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Teams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One slide summary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Main room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10:35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 min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Teams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 rooms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10:55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 min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Teams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 rooms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11:15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 min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Teams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 rooms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11:35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r>
                        <a:rPr lang="en"/>
                        <a:t> min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Riehle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Conclusions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Main room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Demo Day Slide</a:t>
            </a:r>
            <a:endParaRPr/>
          </a:p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create </a:t>
            </a:r>
            <a:r>
              <a:rPr b="1" lang="en">
                <a:solidFill>
                  <a:schemeClr val="accent3"/>
                </a:solidFill>
              </a:rPr>
              <a:t>one</a:t>
            </a:r>
            <a:r>
              <a:rPr lang="en"/>
              <a:t> 16x9 slide to show during the demo day opening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create Zoom breakout rooms for each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will demo your work in your breakout room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Demo your project using your laptop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 your demo using a slide deck; should contain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slide on product management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slide on software development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team photo slide (can be screenshot)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the demo day video ready as a backup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Demo Room</a:t>
            </a:r>
            <a:endParaRPr/>
          </a:p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