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C1FDE5-2D65-4688-BC19-267D20FB76E3}">
  <a:tblStyle styleId="{28C1FDE5-2D65-4688-BC19-267D20FB7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5e07c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5e07c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{28C1FDE5-2D65-4688-BC19-267D20FB76E3}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 (AMOS-PO)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 (AMOS-SD)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steady work is more important than crunch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sprints with no work leads to 4,00 (or fail)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or more sprints with no work leads to 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Still, extra work to catch-up will be rewarded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GMail, YMail, Proton work, FAU.de works sometimes, GMX.de does not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(see schedule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31520" marR="73152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</a:t>
            </a:r>
            <a:r>
              <a:rPr b="1" lang="en" sz="3200">
                <a:solidFill>
                  <a:schemeClr val="accent3"/>
                </a:solidFill>
              </a:rPr>
              <a:t>Scrum team</a:t>
            </a:r>
            <a:endParaRPr b="1" sz="3200">
              <a:solidFill>
                <a:schemeClr val="accent3"/>
              </a:solidFill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6" name="Google Shape;176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AMOS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84" name="Google Shape;184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2" name="Google Shape;192;p2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27432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{28C1FDE5-2D65-4688-BC19-267D20FB76E3}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FAU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Course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Whiteboard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CampusManagement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MOSES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Schedule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descriptions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Project Descriptions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Project Teams tab on Course Organization doc</a:t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meetings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work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36" name="Google Shape;236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{28C1FDE5-2D65-4688-BC19-267D20FB76E3}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 / </a:t>
                      </a: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