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2D0B4F-7FD0-4E5D-8D3A-2050900AB141}">
  <a:tblStyle styleId="{0B2D0B4F-7FD0-4E5D-8D3A-2050900AB14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5A39433-8994-4597-A2C1-F4E3C5E442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0f6d6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0f6d6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a7bceb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a7bceb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d5dfb5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d5dfb5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hyperlink" Target="mailto:stefan.buchner@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reuse.software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uni1.de/amos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uni1.de/amo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uni1.de/amo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uni1.de/amos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{0B2D0B4F-7FD0-4E5D-8D3A-2050900AB141}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work takes place in the project’s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create and provide your GitHub id as soon as possible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2" name="Google Shape;222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{45A39433-8994-4597-A2C1-F4E3C5E44215}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Project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Repository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Backlogs [1]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 in p</a:t>
                      </a:r>
                      <a:r>
                        <a:rPr lang="en"/>
                        <a:t>roject [2]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Kanban board [3]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board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 item [4]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 item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Item, also issue [5]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 item, ticket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 repository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3" name="Google Shape;223;p35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and Deliverables</a:t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1" name="Google Shape;51;p1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recommend you “add to drive” and star the folder, not just the planning document</a:t>
            </a:r>
            <a:endParaRPr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2286000" y="1428750"/>
            <a:ext cx="4572000" cy="228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illustrations show labels for estimated and real sizes. Instead of using </a:t>
            </a:r>
            <a:r>
              <a:rPr lang="en" sz="1800">
                <a:solidFill>
                  <a:schemeClr val="dk1"/>
                </a:solidFill>
              </a:rPr>
              <a:t>labels, please use custom fields (see board settings). Please create the two custom fields “Estimated size” and “Real size” of type number.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4" name="Google Shape;254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custom fields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Estimated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3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96" name="Google Shape;296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04" name="Google Shape;304;p47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/ Co-Authoring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detailed information on GitHub</a:t>
            </a:r>
            <a:endParaRPr/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2" name="Google Shape;312;p48"/>
          <p:cNvSpPr txBox="1"/>
          <p:nvPr/>
        </p:nvSpPr>
        <p:spPr>
          <a:xfrm>
            <a:off x="274325" y="2148840"/>
            <a:ext cx="8595300" cy="12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Work Count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git, not GitHub [1], to look at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your work to count,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squash your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delete branches with relevant work</a:t>
            </a:r>
            <a:endParaRPr/>
          </a:p>
        </p:txBody>
      </p:sp>
      <p:sp>
        <p:nvSpPr>
          <p:cNvPr id="319" name="Google Shape;319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20" name="Google Shape;320;p49"/>
          <p:cNvSpPr txBox="1"/>
          <p:nvPr/>
        </p:nvSpPr>
        <p:spPr>
          <a:xfrm>
            <a:off x="0" y="420624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GitHub interface / GitHub insights does not display your data correctly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the REUSE SOFTWARE [1] format to declare license and copyright</a:t>
            </a:r>
            <a:br>
              <a:rPr lang="en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Alternatively, just track license and contributors in MIT license file</a:t>
            </a:r>
            <a:endParaRPr/>
          </a:p>
        </p:txBody>
      </p:sp>
      <p:sp>
        <p:nvSpPr>
          <p:cNvPr id="334" name="Google Shape;334;p5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35" name="Google Shape;335;p51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36" name="Google Shape;336;p51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42" name="Google Shape;342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D9EAD3"/>
                </a:highlight>
              </a:rPr>
              <a:t>OK: Permissive licenses (MIT, BSD, Apache)</a:t>
            </a:r>
            <a:endParaRPr>
              <a:highlight>
                <a:srgbClr val="D9EAD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May be OK: Weakly protective (a.k.a. “weak copyleft”)</a:t>
            </a:r>
            <a:endParaRPr>
              <a:highlight>
                <a:srgbClr val="FFF2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4CCCC"/>
                </a:highlight>
              </a:rPr>
              <a:t>Usually not OK: Strongly protective (a.k.a. “reciprocal” or “copyleft”)</a:t>
            </a:r>
            <a:endParaRPr>
              <a:highlight>
                <a:srgbClr val="F4CC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CCCCCC"/>
                </a:highlight>
              </a:rPr>
              <a:t>Never OK: Non-software licenses, no license</a:t>
            </a:r>
            <a:endParaRPr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43" name="Google Shape;343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354" name="Google Shape;354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66" name="Google Shape;366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67" name="Google Shape;367;p5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78" name="Google Shape;378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85" name="Google Shape;385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86" name="Google Shape;386;p5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87" name="Google Shape;38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398" name="Google Shape;398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399" name="Google Shape;399;p6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400" name="Google Shape;40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1" name="Google Shape;401;p6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407" name="Google Shape;407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14" name="Google Shape;414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5" name="Google Shape;415;p6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21" name="Google Shape;421;p6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27" name="Google Shape;427;p6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28" name="Google Shape;428;p6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Project Manager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