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76FB45-EF62-48CC-8DFD-9632D46107FF}">
  <a:tblStyle styleId="{0576FB45-EF62-48CC-8DFD-9632D46107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backlog grooming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{0576FB45-EF62-48CC-8DFD-9632D46107FF}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9" name="Google Shape;239;p3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{0576FB45-EF62-48CC-8DFD-9632D46107FF}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#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preparation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review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~35%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release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retrospective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~20%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planning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~40%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after-work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60" name="Google Shape;260;p39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{0576FB45-EF62-48CC-8DFD-9632D46107FF}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6" name="Google Shape;306;p4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