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13D90E-B5D7-4DCE-AB82-6B532860B167}">
  <a:tblStyle styleId="{A913D90E-B5D7-4DCE-AB82-6B532860B1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1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18" name="Google Shape;118;p20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{A913D90E-B5D7-4DCE-AB82-6B532860B167}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