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41C2CF-B01E-4BB1-A75A-17B50FCDE213}">
  <a:tblStyle styleId="{4E41C2CF-B01E-4BB1-A75A-17B50FCDE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{4E41C2CF-B01E-4BB1-A75A-17B50FCDE213}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(AMOS-SM)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(class days 3, 5, 7, 10, and 12 or 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work is due by the next team meeting, unless stated otherwise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fastest way to a poor grade is to not work regularly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9" name="Google Shape;169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31520" marR="73152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Scrum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</a:t>
            </a:r>
            <a:r>
              <a:rPr b="1" lang="en"/>
              <a:t>AMOS</a:t>
            </a:r>
            <a:r>
              <a:rPr lang="en"/>
              <a:t>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7" name="Google Shape;177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85" name="Google Shape;185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27432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{4E41C2CF-B01E-4BB1-A75A-17B50FCDE213}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FAU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Course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Whiteboard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CampusManagement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{4E41C2CF-B01E-4BB1-A75A-17B50FCDE213}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