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f994aa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f994aa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e4025cc2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e4025cc2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e4025cc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e4025cc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e4025cc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e4025cc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e4025cc2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e4025cc2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e4025cc2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e4025cc2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e4025cc2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e4025cc2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e4025cc2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e4025cc2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e4025cc2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e4025cc2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e4025cc2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e4025cc2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2c562db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2c562db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e4025cc2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e4025cc2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97894af9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97894af9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97894af9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97894af9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e4025cc2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e4025cc2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e4025cc2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e4025cc2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e4025cc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e4025cc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e4025cc2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e4025cc2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e4025cc2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e4025cc2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amo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amo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Coaching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B06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Kerth’s Prime Directive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Retrospectives in Scrum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Sprint Retrospectives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sprint retrospective is a retrospective that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Release Retrospectives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Retrospective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release retrospective is a retrospective that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Project Retrospectives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Retrospective (a.k.a. Post-Mortem)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project retrospective is a retrospective that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Documentation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Documentation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an initial documentation and keep it up-to-date</a:t>
            </a:r>
            <a:endParaRPr/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Agile coaching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Process improvement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Sprint </a:t>
            </a:r>
            <a:r>
              <a:rPr lang="en"/>
              <a:t>retrospectives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</a:t>
            </a:r>
            <a:r>
              <a:rPr lang="en" sz="1800"/>
              <a:t>elease retro</a:t>
            </a:r>
            <a:r>
              <a:rPr lang="en"/>
              <a:t>spectives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Project retrospectives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Documentation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Agile coaching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Process improvement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Sprint release retros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Project release retros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Project retrospective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Documentation</a:t>
            </a:r>
            <a:endParaRPr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65" name="Google Shape;165;p2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Agile Coaching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Coaching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coach</a:t>
            </a:r>
            <a:r>
              <a:rPr lang="en"/>
              <a:t> is </a:t>
            </a:r>
            <a:r>
              <a:rPr lang="en"/>
              <a:t>a</a:t>
            </a:r>
            <a:r>
              <a:rPr lang="en"/>
              <a:t> person in relationship to another person or team who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Guides, collaborates, and supports the person or team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respect to achieving their goals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agile coach</a:t>
            </a:r>
            <a:r>
              <a:rPr lang="en"/>
              <a:t> is a coach for agile teams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Agile coaches don’t make decisions or manage the team (unlike in sports)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is unfortunate given that Scrum is a sports metaphor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Agile coaching is what an agile coach does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Coaching vs. Scrum Master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Scrum Master</a:t>
            </a:r>
            <a:r>
              <a:rPr lang="en"/>
              <a:t> helps a Scrum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at highest possible levels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agile coach is a Scrum Master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broader outlook than just Scrum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Coach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AMOS coach</a:t>
            </a:r>
            <a:r>
              <a:rPr lang="en"/>
              <a:t> is a Scrum Master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purposes of the development project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AMOS coach</a:t>
            </a:r>
            <a:r>
              <a:rPr lang="en"/>
              <a:t> goes beyond being a Scrum Master by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Conceiving and performing a team workshop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Process Improvement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Improvement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 improvement</a:t>
            </a:r>
            <a:r>
              <a:rPr lang="en"/>
              <a:t> 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Continuously improving a team’s performance by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Observing, </a:t>
            </a:r>
            <a:r>
              <a:rPr lang="en"/>
              <a:t>reflecting</a:t>
            </a:r>
            <a:r>
              <a:rPr lang="en"/>
              <a:t> on, and adapting the team’s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Retrospectives [1]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Scrum, process improvement is triggered through retrospectives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</a:t>
            </a:r>
            <a:r>
              <a:rPr b="1" lang="en"/>
              <a:t>retrospective</a:t>
            </a:r>
            <a:r>
              <a:rPr lang="en"/>
              <a:t> is 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90" name="Google Shape;90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Kerth, N. (2001). Project Retrospectives. Addison-Wesley.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