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54E147-D15F-4A21-9BE4-17976368614E}">
  <a:tblStyle styleId="{E154E147-D15F-4A21-9BE4-17976368614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279BB16-6FD5-499B-9E1B-AF1B227605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d5558b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d5558b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365535e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365535e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97aca6fd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97aca6fd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6af0ed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6af0ed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365535e7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365535e7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4fd58693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4fd5869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97aca6fd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97aca6fd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365535e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365535e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97aca6fd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97aca6fd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97aca6fd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97aca6fd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97aca6fd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97aca6fd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2d6ca75d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2d6ca75d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97aca6fd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97aca6fd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97aca6fd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97aca6fd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97aca6fd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97aca6fd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97aca6fd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97aca6fd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97aca6f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97aca6f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97aca6fd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97aca6fd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97aca6fd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97aca6fd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4fd58693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e4fd58693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4fd5869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e4fd5869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4fd5869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4fd5869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e4cbec39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e4cbec39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397aca6fd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397aca6fd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365535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365535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365535e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365535e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ec7d76be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ec7d76be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97aca6fd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97aca6fd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365535e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365535e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amo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uni1.de/amo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orms.gle/sRyzveeziYB4aX6P8" TargetMode="External"/><Relationship Id="rId4" Type="http://schemas.openxmlformats.org/officeDocument/2006/relationships/hyperlink" Target="http://uni1.de/am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Preparation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C01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Corporate Identities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your university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team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industry partner logo, but ask first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Posters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two posters for your demo day booth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product management / product owner poster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software </a:t>
            </a:r>
            <a:r>
              <a:rPr lang="en"/>
              <a:t>development</a:t>
            </a:r>
            <a:r>
              <a:rPr lang="en"/>
              <a:t> poster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Demo Day Session (of Several)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112" name="Google Shape;112;p19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{6279BB16-6FD5-499B-9E1B-AF1B227605A5}</a:tableStyleId>
              </a:tblPr>
              <a:tblGrid>
                <a:gridCol w="1315250"/>
                <a:gridCol w="7280100"/>
              </a:tblGrid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What happens / to do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</a:t>
                      </a:r>
                      <a:r>
                        <a:rPr lang="en"/>
                        <a:t>oom opens, participants stream 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starts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finishes, discussion starts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 second countdown to room closing starts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Room closes, everyone is pulled back into the 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Preparation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clean user </a:t>
            </a:r>
            <a:r>
              <a:rPr lang="en"/>
              <a:t>interface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story to tell,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day in the life of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workflow example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domain terms and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user interface (labels, titles)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stories you tell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demo data reentrant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will </a:t>
            </a:r>
            <a:r>
              <a:rPr lang="en"/>
              <a:t>have</a:t>
            </a:r>
            <a:r>
              <a:rPr lang="en"/>
              <a:t> to start over repeatedly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want to start at the same point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Don’ts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“test1” or “user2” as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follow the advice on the 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First! Slides… Fifth? Nineteenth?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Demo your software! That’s what it is about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good approach is to demo a main feature or use case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only then explain it using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then demo another </a:t>
            </a:r>
            <a:r>
              <a:rPr lang="en"/>
              <a:t>feature</a:t>
            </a:r>
            <a:r>
              <a:rPr lang="en"/>
              <a:t> or use case that adds to the previous one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then explain it using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finally demo a third feature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which you will open the discussion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Don’t be afraid of open time for questions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Video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3 min. video demoing your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b="1" lang="en">
                <a:solidFill>
                  <a:schemeClr val="accent3"/>
                </a:solidFill>
              </a:rPr>
              <a:t>You should show running software, not just talk about it!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demo video will be your demo backup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also be posted on our blog and on LinkedIn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Execution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two people ready to demo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explains what is going on (talks to people)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demos the software in line with story</a:t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Final Release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</a:t>
            </a:r>
            <a:r>
              <a:rPr lang="en"/>
              <a:t>Documentation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clean-up and finalize your documentation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Planning Documents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 up your planning documents, in particular the final release plan</a:t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posters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video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planning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release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After-work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retrospective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Release Tag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 up your code base, in particular set the final-release tag</a:t>
            </a:r>
            <a:endParaRPr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After-work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Project Report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project report using our template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report will be posted on our blog and on LinkedIn (together with your video)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Project Retrospective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perform a project retrospective (guided by your Scrum Master)</a:t>
            </a:r>
            <a:endParaRPr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posters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video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planning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release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After-work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retrospective</a:t>
            </a:r>
            <a:endParaRPr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99" name="Google Shape;199;p3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05" name="Google Shape;205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1 / 2</a:t>
            </a:r>
            <a:endParaRPr/>
          </a:p>
        </p:txBody>
      </p:sp>
      <p:sp>
        <p:nvSpPr>
          <p:cNvPr id="217" name="Google Shape;217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7791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9" name="Google Shape;21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7792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2 / 2</a:t>
            </a:r>
            <a:endParaRPr/>
          </a:p>
        </p:txBody>
      </p:sp>
      <p:sp>
        <p:nvSpPr>
          <p:cNvPr id="225" name="Google Shape;225;p3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7" name="Google Shape;22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 Course Feedback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take the following three questions survey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https://forms.gle/sRyzveeziYB4aX6P8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next generation of students says thank you!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Demo Day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Demo Day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 day is the final day of the course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demo day is organized as a fair (“Messe”)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teams show the results of their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Audience are industry partners and fellow students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Process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Opening (20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slide, 1 min. introduction by each team (one speaker)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Demos (duration depends on number of projects)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introduction, we split up into the different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 room (online) for each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one person from each project needs to be ready to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day participants (including students without booth duty) roam around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Closing (5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come together in the main room to say goodbye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Demo Day Schedule</a:t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77" name="Google Shape;77;p14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{E154E147-D15F-4A21-9BE4-17976368614E}</a:tableStyleId>
              </a:tblPr>
              <a:tblGrid>
                <a:gridCol w="1432550"/>
                <a:gridCol w="1432550"/>
                <a:gridCol w="1432550"/>
                <a:gridCol w="2148825"/>
                <a:gridCol w="21488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Time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Duration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Responsible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Title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Room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10:15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Riehle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Introduction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10:25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One slide summary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10:35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10:55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11:15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11:35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11:55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12:15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Riehle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Conclusions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Slide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</a:t>
            </a:r>
            <a:r>
              <a:rPr b="1" lang="en">
                <a:solidFill>
                  <a:schemeClr val="accent3"/>
                </a:solidFill>
              </a:rPr>
              <a:t>one</a:t>
            </a:r>
            <a:r>
              <a:rPr lang="en"/>
              <a:t> 16x9 slide to show during the demo day opening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create Zoom breakout rooms for each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demo your work in your breakout room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Demo your project using your laptop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your demo using a slide deck; should contain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product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software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team photo slide (can be screenshot)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demo day video ready as a backup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Demo Room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