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E731DB-C362-47D9-A89E-9B6CF7A3CDFC}">
  <a:tblStyle styleId="{1CE731DB-C362-47D9-A89E-9B6CF7A3C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5e07c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d5e07c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uni1.de/amos/index" TargetMode="External"/><Relationship Id="rId4" Type="http://schemas.openxmlformats.org/officeDocument/2006/relationships/hyperlink" Target="https://uni1.de/amos/schedule" TargetMode="External"/><Relationship Id="rId5" Type="http://schemas.openxmlformats.org/officeDocument/2006/relationships/hyperlink" Target="https://uni1.de/amos/teams" TargetMode="External"/><Relationship Id="rId6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uni1.de/amos/inde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{1CE731DB-C362-47D9-A89E-9B6CF7A3CDFC}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 (AMOS-PO)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 (AMOS-SD)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AMOS-SM / COACH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steady work is more important than crunch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sprints with no work leads to 4,00 (or fail)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or more sprints with no work leads to fail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Still, extra work to catch-up will be rewarded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an exam; do not use help like an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find the quizzes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r>
              <a:rPr lang="en"/>
              <a:t>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myc.uni1.de: FAU, GMail, YMail, Proton work, GMX.de does not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(see schedule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work is due by the next team meeting, unless stated otherwise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31520" marR="73152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</a:t>
            </a:r>
            <a:r>
              <a:rPr b="1" lang="en" sz="3200">
                <a:solidFill>
                  <a:schemeClr val="accent3"/>
                </a:solidFill>
              </a:rPr>
              <a:t>Scrum team</a:t>
            </a:r>
            <a:endParaRPr b="1" sz="3200">
              <a:solidFill>
                <a:schemeClr val="accent3"/>
              </a:solidFill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6" name="Google Shape;176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AMOS course forum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through your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management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91" name="Google Shape;191;p2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https://uni1.de/amos/index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https://uni1.de/amos/schedule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https://uni1.de/amos/teams</a:t>
            </a:r>
            <a:r>
              <a:rPr lang="en"/>
              <a:t> 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6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meetings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work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34" name="Google Shape;234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https://uni1.de/amos/index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{1CE731DB-C362-47D9-A89E-9B6CF7A3CDFC}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 / </a:t>
                      </a: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/ 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