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EB2A9A-D057-4935-8898-D239301CF016}">
  <a:tblStyle styleId="{62EB2A9A-D057-4935-8898-D239301CF0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5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01168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{62EB2A9A-D057-4935-8898-D239301CF016}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