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8C8831-172C-49B0-B673-B09C171BC179}">
  <a:tblStyle styleId="{CC8C8831-172C-49B0-B673-B09C171BC1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A24FBE-75BC-4A47-B159-183F860D7A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{79A24FBE-75BC-4A47-B159-183F860D7AD7}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for spelling mistakes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two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feedback survey on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{CC8C8831-172C-49B0-B673-B09C171BC179}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