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8F2241-0783-4BF9-BF12-1B9880499D66}">
  <a:tblStyle styleId="{DC8F2241-0783-4BF9-BF12-1B9880499D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c57c66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c57c66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d5e07c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d5e07c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c894a4d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c894a4d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AMOS [1]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  <p:sp>
        <p:nvSpPr>
          <p:cNvPr id="53" name="Google Shape;53;p8"/>
          <p:cNvSpPr txBox="1"/>
          <p:nvPr/>
        </p:nvSpPr>
        <p:spPr>
          <a:xfrm>
            <a:off x="0" y="469087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Agile Methods and Open Source a.k.a. The AMOS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AMOS-PO / AMOS-SD Grading [1]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 (AMOS-PO)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 (AMOS-SD)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Management System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Make sure your first and last name match your university credentials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You must use your university email address for your account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accounts with non-university email addresses will be removed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AMOS-SM / COACH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steady work is more important than crunch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sprints with no (code) work leads to 4,00 (or fail)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or more sprints with no (code) work leads to fail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Still, extra work to catch-up will be rewarded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an exam; do not use help like an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(see schedule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work is due by the next team meeting, unless stated otherwise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59" name="Google Shape;59;p9"/>
          <p:cNvSpPr txBox="1"/>
          <p:nvPr>
            <p:ph idx="4294967295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31520" marR="73152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6"/>
                </a:solidFill>
              </a:rPr>
              <a:t>open-source software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6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</a:t>
            </a:r>
            <a:r>
              <a:rPr b="1" lang="en" sz="3200">
                <a:solidFill>
                  <a:schemeClr val="accent6"/>
                </a:solidFill>
              </a:rPr>
              <a:t>Scrum team</a:t>
            </a:r>
            <a:endParaRPr b="1" sz="3200">
              <a:solidFill>
                <a:schemeClr val="accent6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-25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0" name="Google Shape;190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AMOS course forum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through your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only new how to add the fourth role of a practice expert</a:t>
            </a:r>
            <a:endParaRPr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management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05" name="Google Shape;205;p2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 a.k.a. information index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Schedule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meetings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work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48" name="Google Shape;248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2009-2025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{DC8F2241-0783-4BF9-BF12-1B9880499D66}</a:tableStyleId>
              </a:tblPr>
              <a:tblGrid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</a:tblGrid>
              <a:tr h="4572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Bachelor’s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Master’s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ADAP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MATH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BATH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KOLL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KOLL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{DC8F2241-0783-4BF9-BF12-1B9880499D66}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 / </a:t>
                      </a: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/ 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{DC8F2241-0783-4BF9-BF12-1B9880499D66}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