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43B4C6-6465-4BF6-90F5-916F428EBA63}">
  <a:tblStyle styleId="{B243B4C6-6465-4BF6-90F5-916F428EBA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4B570F-CAD5-4A35-8B7A-663B4E7DE52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{B243B4C6-6465-4BF6-90F5-916F428EBA63}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{234B570F-CAD5-4A35-8B7A-663B4E7DE52C}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75" name="Google Shape;27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4" name="Google Shape;304;p47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9" name="Google Shape;319;p49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20" name="Google Shape;320;p4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1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and Improvements) Backlog</a:t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75" name="Google Shape;375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0" name="Google Shape;39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1" name="Google Shape;391;p6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1" name="Google Shape;411;p6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17" name="Google Shape;417;p6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18" name="Google Shape;418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