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13DF43-B855-4C92-836F-19C8ED62E04E}">
  <a:tblStyle styleId="{B413DF43-B855-4C92-836F-19C8ED62E0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{B413DF43-B855-4C92-836F-19C8ED62E04E}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{B413DF43-B855-4C92-836F-19C8ED62E04E}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{B413DF43-B855-4C92-836F-19C8ED62E04E}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