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E46BF5-8B95-4B16-ADBE-09DE284D6143}">
  <a:tblStyle styleId="{CAE46BF5-8B95-4B16-ADBE-09DE284D61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3E28D24-6658-430B-A286-D83427F182E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profrieh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profrieh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profrieh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profriehle.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s://profriehle.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profriehl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{CAE46BF5-8B95-4B16-ADBE-09DE284D6143}</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54" name="Google Shape;154;p25"/>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55" name="Google Shape;155;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86" name="Google Shape;186;p2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{CAE46BF5-8B95-4B16-ADBE-09DE284D6143}</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{CAE46BF5-8B95-4B16-ADBE-09DE284D6143}</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23" name="Google Shape;223;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9" name="Google Shape;229;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30" name="Google Shape;230;p3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6" name="Google Shape;236;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37" name="Google Shape;237;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8" name="Google Shape;238;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49" name="Google Shape;249;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0" name="Google Shape;250;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6" name="Google Shape;256;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7" name="Google Shape;257;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58" name="Google Shape;258;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4" name="Google Shape;264;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5" name="Google Shape;265;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1" name="Google Shape;271;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2" name="Google Shape;272;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8" name="Google Shape;278;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79" name="Google Shape;279;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85" name="Google Shape;285;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6" name="Google Shape;286;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87" name="Google Shape;287;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93" name="Google Shape;293;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4" name="Google Shape;294;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0" name="Google Shape;300;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1" name="Google Shape;301;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2" name="Google Shape;312;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13" name="Google Shape;313;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19" name="Google Shape;319;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20" name="Google Shape;320;p48"/>
          <p:cNvGraphicFramePr/>
          <p:nvPr/>
        </p:nvGraphicFramePr>
        <p:xfrm>
          <a:off x="274320" y="914400"/>
          <a:ext cx="3000000" cy="3000000"/>
        </p:xfrm>
        <a:graphic>
          <a:graphicData uri="http://schemas.openxmlformats.org/drawingml/2006/table">
            <a:tbl>
              <a:tblPr>
                <a:noFill/>
                <a:tableStyleId>{93E28D24-6658-430B-A286-D83427F182ED}</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6" name="Google Shape;326;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27" name="Google Shape;327;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3" name="Google Shape;333;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4" name="Google Shape;334;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0" name="Google Shape;340;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41" name="Google Shape;341;p5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7" name="Google Shape;347;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8" name="Google Shape;348;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59" name="Google Shape;359;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60" name="Google Shape;360;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6" name="Google Shape;366;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67" name="Google Shape;367;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3" name="Google Shape;373;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4" name="Google Shape;374;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0" name="Google Shape;380;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1" name="Google Shape;381;p5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7" name="Google Shape;387;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8" name="Google Shape;388;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4" name="Google Shape;394;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5" name="Google Shape;395;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1" name="Google Shape;401;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2" name="Google Shape;402;p6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3" name="Google Shape;413;p6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14" name="Google Shape;414;p6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0" name="Google Shape;420;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421" name="Google Shape;421;p63"/>
          <p:cNvGraphicFramePr/>
          <p:nvPr/>
        </p:nvGraphicFramePr>
        <p:xfrm>
          <a:off x="274320" y="914400"/>
          <a:ext cx="3000000" cy="3000000"/>
        </p:xfrm>
        <a:graphic>
          <a:graphicData uri="http://schemas.openxmlformats.org/drawingml/2006/table">
            <a:tbl>
              <a:tblPr>
                <a:noFill/>
                <a:tableStyleId>{CAE46BF5-8B95-4B16-ADBE-09DE284D6143}</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a:solidFill>
                            <a:schemeClr val="lt1"/>
                          </a:solidFill>
                        </a:rPr>
                        <a:t>Product 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a:solidFill>
                            <a:schemeClr val="lt1"/>
                          </a:solidFill>
                        </a:rPr>
                        <a:t>Product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7" name="Google Shape;427;p6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28" name="Google Shape;428;p6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4" name="Google Shape;434;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5" name="Google Shape;435;p6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1" name="Google Shape;441;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7" name="Google Shape;447;p6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t> </a:t>
            </a:r>
            <a:endParaRPr b="0" sz="900"/>
          </a:p>
        </p:txBody>
      </p:sp>
      <p:sp>
        <p:nvSpPr>
          <p:cNvPr id="448" name="Google Shape;448;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94" name="Google Shape;94;p1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