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2BD0D6-B439-4898-B08F-8B8D331845CC}">
  <a:tblStyle styleId="{ED2BD0D6-B439-4898-B08F-8B8D331845C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9E3DF1F-5C5D-4683-B41F-66680CC6B7C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e7038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e7038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aca6fd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aca6fd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fd5869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fd5869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fd5869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4fd5869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fd586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fd586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fd5869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fd5869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Posters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two posters for your demo day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product management / product owner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software </a:t>
            </a:r>
            <a:r>
              <a:rPr lang="en"/>
              <a:t>development</a:t>
            </a:r>
            <a:r>
              <a:rPr lang="en"/>
              <a:t> poster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Twenty Minutes of Fame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{79E3DF1F-5C5D-4683-B41F-66680CC6B7CF}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r</a:t>
                      </a:r>
                      <a:r>
                        <a:rPr lang="en" sz="1800"/>
                        <a:t>oom opens, participants stream in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finishes, discussion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60 second countdown to room closing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Room closes, everyone is pulled back into the main room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First! Slides… Fifth? Nineteenth?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Demo your software! That’s what it is about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approach is to demo a main feature or use case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only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demo another </a:t>
            </a:r>
            <a:r>
              <a:rPr lang="en"/>
              <a:t>feature</a:t>
            </a:r>
            <a:r>
              <a:rPr lang="en"/>
              <a:t> or use case that adds to the previous 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finally demo a third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which you will open the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afraid of open time for questions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Video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out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70" name="Google Shape;70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{ED2BD0D6-B439-4898-B08F-8B8D331845CC}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Introduction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10:25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One slide summary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Conclusions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</a:t>
            </a:r>
            <a:r>
              <a:rPr b="1" lang="en">
                <a:solidFill>
                  <a:schemeClr val="accent3"/>
                </a:solidFill>
              </a:rPr>
              <a:t>one</a:t>
            </a:r>
            <a:r>
              <a:rPr lang="en"/>
              <a:t>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your project using your laptop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your demo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