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26E404-3335-45C2-B6D0-B2CEB9CBB326}">
  <a:tblStyle styleId="{6926E404-3335-45C2-B6D0-B2CEB9CBB32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19f777a28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19f777a28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myc.uni1.de" TargetMode="External"/><Relationship Id="rId4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join.slack.com/t/amosproj/signup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amos.uni1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99" name="Google Shape;99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{6926E404-3335-45C2-B6D0-B2CEB9CBB326}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Univ. Erlangen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 Berlin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0" name="Google Shape;100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01" name="Google Shape;101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(AMOS-PO)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8" name="Google Shape;108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(AMOS-SD)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 (AMOS-SM)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5-ECTS course COACH / AMOS-SM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(COACH / AMOS-SM)</a:t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sign up on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https://myc.uni1.de</a:t>
            </a:r>
            <a:r>
              <a:rPr lang="en"/>
              <a:t> for the quizzes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 [1]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(class days 3, 5, 7, 10, and 12 or 13)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fastest way to a poor grade is to not work regularly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8" name="Google Shape;168;p2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914400" y="914400"/>
            <a:ext cx="73152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Scrum team</a:t>
            </a:r>
            <a:endParaRPr b="1" sz="3200"/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</a:t>
            </a:r>
            <a:r>
              <a:rPr b="1" lang="en"/>
              <a:t>AMOS</a:t>
            </a:r>
            <a:r>
              <a:rPr lang="en"/>
              <a:t> course channel on Slack [1] 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https://join.slack.com/t/amosproj/signup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6" name="Google Shape;176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expect to move to an open source solution but aren’t there yet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registration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Your degree program may have split the course into two (VL + UE)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Please check asap that the course is available in your degree program!</a:t>
            </a:r>
            <a:endParaRPr b="1"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4" name="Google Shape;184;p2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0" name="Google Shape;19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9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198" name="Google Shape;198;p30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199" name="Google Shape;199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Class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06" name="Google Shape;20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organization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Course schedule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Schedule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descriptions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Descriptions </a:t>
            </a:r>
            <a:r>
              <a:rPr lang="en"/>
              <a:t>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teams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b="1" lang="en"/>
              <a:t>Project Teams</a:t>
            </a:r>
            <a:r>
              <a:rPr lang="en"/>
              <a:t> tab on Course Organization doc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13" name="Google Shape;21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Lectures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Team meetings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Project work</a:t>
            </a:r>
            <a:r>
              <a:rPr lang="en"/>
              <a:t>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0" name="Google Shape;220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Announcements</a:t>
            </a:r>
            <a:r>
              <a:rPr lang="en"/>
              <a:t>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Administrative questions</a:t>
            </a:r>
            <a:r>
              <a:rPr lang="en"/>
              <a:t>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27" name="Google Shape;227;p3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33" name="Google Shape;233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4" name="Google Shape;234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https://amos.uni1.de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1" name="Google Shape;91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{6926E404-3335-45C2-B6D0-B2CEB9CBB326}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Exercise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(team meeting)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609600">
                <a:tc row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3" name="Google Shape;93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