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1F95C4-8580-485C-926D-22E254BEB369}">
  <a:tblStyle styleId="{E71F95C4-8580-485C-926D-22E254BEB3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320e91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320e91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9f777a2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9f777a2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9f777a2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9f777a2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6320e9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6320e9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{E71F95C4-8580-485C-926D-22E254BEB369}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you want to receive a grade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You must register through your university’s exam registration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Otherwise: No grade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867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You still have to register for the course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{E71F95C4-8580-485C-926D-22E254BEB369}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