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036A0A-9692-4A8C-94A9-1534A3C51E8F}">
  <a:tblStyle styleId="{18036A0A-9692-4A8C-94A9-1534A3C51E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21EB229-6DB9-45D2-9950-0E57EE97B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111abd5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111abd5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111abd5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111abd5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{18036A0A-9692-4A8C-94A9-1534A3C51E8F}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{A21EB229-6DB9-45D2-9950-0E57EE97B271}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x Improvements) Backlog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the product being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1" name="Google Shape;381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