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A787E6-1222-4D68-BDF6-0A001257CE74}">
  <a:tblStyle styleId="{97A787E6-1222-4D68-BDF6-0A001257CE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a19fae1b8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a19fae1b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19fae1b8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a19fae1b8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Meeting Preparation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/>
              <a:t>here xx is your sprint number (see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new feature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include bugs as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include refactorings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should be done 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until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explains it, asks developers to estimate and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{97A787E6-1222-4D68-BDF6-0A001257CE74}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simple planning poker cards replacement can be found in the planning documents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documents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23" name="Google Shape;223;p34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{97A787E6-1222-4D68-BDF6-0A001257CE74}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#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preparation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review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~35%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release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retrospective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~20%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planning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~40%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after-work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bill of materials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the following information (recommend not required)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{97A787E6-1222-4D68-BDF6-0A001257CE74}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83" name="Google Shape;283;p4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Course Organization</a:t>
            </a:r>
            <a:r>
              <a:rPr lang="en"/>
              <a:t> doc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Scrum Sprint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