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05F4B-F717-41A4-BDE8-8485AB1F8521}">
  <a:tblStyle styleId="{ACD05F4B-F717-41A4-BDE8-8485AB1F85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390bb5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390bb5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390bb5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390bb5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390bb5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390bb5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35" name="Google Shape;135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60" name="Google Shape;60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</a:t>
            </a:r>
            <a:r>
              <a:rPr b="1" lang="en"/>
              <a:t>AMOS B01 </a:t>
            </a:r>
            <a:r>
              <a:rPr lang="en"/>
              <a:t>on</a:t>
            </a:r>
            <a:r>
              <a:rPr b="1" lang="en"/>
              <a:t> Team and Tools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production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/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{ACD05F4B-F717-41A4-BDE8-8485AB1F8521}</a:tableStyleId>
              </a:tblPr>
              <a:tblGrid>
                <a:gridCol w="2103125"/>
                <a:gridCol w="21031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Please find a simple planning poker tool in your planning documents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{ACD05F4B-F717-41A4-BDE8-8485AB1F8521}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preparation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review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~35%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release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retrospective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~20%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planning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~40%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after-work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Software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89" name="Google Shape;289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graphicFrame>
        <p:nvGraphicFramePr>
          <p:cNvPr id="297" name="Google Shape;297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{ACD05F4B-F717-41A4-BDE8-8485AB1F8521}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304" name="Google Shape;304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Architecture</a:t>
            </a:r>
            <a:endParaRPr/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at Runtime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(static) code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7" name="Google Shape;357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see the Schedule tab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