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4C4709-1A61-48C0-9F26-5E2030E6F320}">
  <a:tblStyle styleId="{9F4C4709-1A61-48C0-9F26-5E2030E6F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566587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566587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ss.cs.fau.d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adap.uni1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en.wikipedia.org/wiki/Ward_Cunningham" TargetMode="External"/><Relationship Id="rId5" Type="http://schemas.openxmlformats.org/officeDocument/2006/relationships/hyperlink" Target="https://youtu.be/_NH_AIOsToo" TargetMode="External"/><Relationship Id="rId6" Type="http://schemas.openxmlformats.org/officeDocument/2006/relationships/hyperlink" Target="http://www.youtube.com/watch?v=_NH_AIOsToo" TargetMode="External"/><Relationship Id="rId7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oss.cs.fau.d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Service Announcement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74325" y="914400"/>
            <a:ext cx="85953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sure you have registered for the course if you want to receive a grade!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graphicFrame>
        <p:nvGraphicFramePr>
          <p:cNvPr id="54" name="Google Shape;54;p8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{9F4C4709-1A61-48C0-9F26-5E2030E6F320}</a:tableStyleId>
              </a:tblPr>
              <a:tblGrid>
                <a:gridCol w="2865125"/>
                <a:gridCol w="2865125"/>
                <a:gridCol w="2865125"/>
              </a:tblGrid>
              <a:tr h="75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System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FAU: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StudOn / Moodle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TUB: ISIS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FUB: 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FAU: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Campo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TUB: MTS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FUB: 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 with professor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 to receive a grade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AMOS-PO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AMOS-SD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31441, 31451, 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31421, 31431, 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{9F4C4709-1A61-48C0-9F26-5E2030E6F320}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https://youtu.be/_NH_AIOsToo</a:t>
            </a:r>
            <a:r>
              <a:rPr lang="en"/>
              <a:t> </a:t>
            </a:r>
            <a:endParaRPr/>
          </a:p>
        </p:txBody>
      </p:sp>
      <p:pic>
        <p:nvPicPr>
          <p:cNvPr id="142" name="Google Shape;142;p21" title="The Debt Metaphor Ward Cunningha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320" y="914400"/>
            <a:ext cx="6400800" cy="360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6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6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6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7315202" cy="413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31" name="Google Shape;231;p34"/>
          <p:cNvSpPr txBox="1"/>
          <p:nvPr>
            <p:ph idx="4294967295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28600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315" name="Google Shape;31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64" name="Google Shape;364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77" name="Google Shape;377;p5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83" name="Google Shape;383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84" name="Google Shape;38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