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AED6DF-5462-4E47-BE27-EFA0A0A61F82}">
  <a:tblStyle styleId="{A2AED6DF-5462-4E47-BE27-EFA0A0A61F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38044B6-21D4-4825-B8CD-BC9CF5129A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4cbec3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4cbec3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D1hgbBYgRkbELZY86" TargetMode="External"/><Relationship Id="rId4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Demo Day Session (of Several)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{938044B6-21D4-4825-B8CD-BC9CF5129A88}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for spelling mistakes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Demo your software! That’s what it is about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Video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b="1" lang="en">
                <a:solidFill>
                  <a:schemeClr val="accent6"/>
                </a:solidFill>
              </a:rPr>
              <a:t>You should show running software, not just talk about it!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our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07" name="Google Shape;207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2009-2025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28" name="Google Shape;228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Feedback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the following two questions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https://forms.gle/D1hgbBYgRkbELZY86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next generation of students says thank you!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{A2AED6DF-5462-4E47-BE27-EFA0A0A61F82}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6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