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FE5AEA-2066-4FF0-BB1E-64905A0AB760}">
  <a:tblStyle styleId="{2EFE5AEA-2066-4FF0-BB1E-64905A0AB76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D03B2F2-B422-4E74-A476-F9474FCC09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65" name="Google Shape;165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{2EFE5AEA-2066-4FF0-BB1E-64905A0AB760}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14" name="Google Shape;214;p3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{9D03B2F2-B422-4E74-A476-F9474FCC0926}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4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80" name="Google Shape;280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1" name="Google Shape;281;p44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88" name="Google Shape;288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9" name="Google Shape;289;p45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296" name="Google Shape;29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7" name="Google Shape;297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13" name="Google Shape;313;p48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20" name="Google Shape;320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0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Imp-Squared (Impediments and Improvements) Backlog</a:t>
            </a:r>
            <a:endParaRPr/>
          </a:p>
        </p:txBody>
      </p:sp>
      <p:sp>
        <p:nvSpPr>
          <p:cNvPr id="337" name="Google Shape;337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49" name="Google Shape;349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50" name="Google Shape;350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70" name="Google Shape;37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(Originally: Emotions Seismograph)</a:t>
            </a:r>
            <a:endParaRPr/>
          </a:p>
        </p:txBody>
      </p:sp>
      <p:sp>
        <p:nvSpPr>
          <p:cNvPr id="381" name="Google Shape;381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index shows your team’s happiness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picture indicates potential problems early on</a:t>
            </a:r>
            <a:endParaRPr/>
          </a:p>
        </p:txBody>
      </p:sp>
      <p:sp>
        <p:nvSpPr>
          <p:cNvPr id="382" name="Google Shape;382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3" name="Google Shape;38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583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3" name="Google Shape;403;p6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9" name="Google Shape;409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10" name="Google Shape;410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