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671AF5-1898-4181-9D50-357DC450F274}">
  <a:tblStyle styleId="{C8671AF5-1898-4181-9D50-357DC450F2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a7f9201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3a7f9201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97cb0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97cb0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397cb0cd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397cb0cd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docs.google.com/spreadsheets/d/1103O1WLW8HLqIrjXs-KdT1fYf0e-IdrHH1hk2uRjTCA/edit#gid=936316890" TargetMode="External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Meeting Preparation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</a:t>
            </a:r>
            <a:r>
              <a:rPr lang="en"/>
              <a:t>here xx is your sprint number (see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new feature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include bugs as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include refactorings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should be done 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operations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until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explains it, asks developers to estimate and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{C8671AF5-1898-4181-9D50-357DC450F274}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 [1]</a:t>
            </a:r>
            <a:endParaRPr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</a:t>
            </a:r>
            <a:r>
              <a:rPr lang="en" u="sng">
                <a:solidFill>
                  <a:schemeClr val="hlink"/>
                </a:solidFill>
                <a:hlinkClick r:id="rId4"/>
              </a:rPr>
              <a:t>simple planning poker cards replacement</a:t>
            </a:r>
            <a:r>
              <a:rPr lang="en"/>
              <a:t> can be found in your planning document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60" cy="353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 (or Less)</a:t>
            </a:r>
            <a:endParaRPr/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23" name="Google Shape;223;p34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{C8671AF5-1898-4181-9D50-357DC450F274}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#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preparation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review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~35%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release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retrospective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~20%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planning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~40%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after-work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Bill of Materials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bill of materials</a:t>
            </a:r>
            <a:r>
              <a:rPr lang="en"/>
              <a:t>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36" name="Google Shape;236;p3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this (recommended, not required) information</a:t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44" name="Google Shape;244;p37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{C8671AF5-1898-4181-9D50-357DC450F274}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Pulled from Maven Central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limit this to your first-level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Objects / Tiers vs. Code / Layered Architecture</a:t>
            </a:r>
            <a:endParaRPr/>
          </a:p>
        </p:txBody>
      </p:sp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code (static)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284" name="Google Shape;284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90" name="Google Shape;290;p4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97" name="Google Shape;297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the</a:t>
            </a:r>
            <a:r>
              <a:rPr b="1" lang="en"/>
              <a:t> Schedule</a:t>
            </a:r>
            <a:r>
              <a:rPr lang="en"/>
              <a:t> tab of the</a:t>
            </a:r>
            <a:r>
              <a:rPr b="1" lang="en"/>
              <a:t> Course Organization</a:t>
            </a:r>
            <a:r>
              <a:rPr lang="en"/>
              <a:t> doc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Structure of a Scrum Sprint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