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74F4D0-4C87-4EFE-9EAA-9E4A408D93CE}">
  <a:tblStyle styleId="{F574F4D0-4C87-4EFE-9EAA-9E4A408D93C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6B0EB45-EE49-450D-A477-25FF1C32F1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36553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36553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365535e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365535e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{66B0EB45-EE49-450D-A477-25FF1C32F1AE}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8" name="Google Shape;208;p3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presentation booth (in-person) /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{F574F4D0-4C87-4EFE-9EAA-9E4A408D93CE}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one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 Presentation Booth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</a:t>
            </a:r>
            <a:r>
              <a:rPr lang="en"/>
              <a:t> are given a “presentation booth”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booth is a table plus </a:t>
            </a:r>
            <a:r>
              <a:rPr lang="en"/>
              <a:t>pinboards</a:t>
            </a:r>
            <a:r>
              <a:rPr lang="en"/>
              <a:t> for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pin your posters to the pinboards and be ready to discuss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project, </a:t>
            </a:r>
            <a:r>
              <a:rPr lang="en"/>
              <a:t>usually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the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demo with a slide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