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2E4F9B-822D-4749-8DEB-06F7AD765D1E}">
  <a:tblStyle styleId="{AD2E4F9B-822D-4749-8DEB-06F7AD765D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19BACCC-EFDC-4D56-9887-E97DB68FF8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hyperlink" Target="mailto:stefan.buchner@fau.de" TargetMode="External"/><Relationship Id="rId6" Type="http://schemas.openxmlformats.org/officeDocument/2006/relationships/hyperlink" Target="mailto:dirk@riehle.org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euse.software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rofriehle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{AD2E4F9B-822D-4749-8DEB-06F7AD765D1E}</a:tableStyleId>
              </a:tblPr>
              <a:tblGrid>
                <a:gridCol w="524750"/>
                <a:gridCol w="2979050"/>
                <a:gridCol w="5091575"/>
              </a:tblGrid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{519BACCC-EFDC-4D56-9887-E97DB68FF8D9}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Project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Repository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Backlogs [1]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 [2]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Kanban board [3]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Feature board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 item [4]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 item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Item, also issue [5]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Work item, ticket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 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Code repository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Code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2" name="Google Shape;252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75" name="Google Shape;275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8" name="Google Shape;288;p45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6" name="Google Shape;296;p46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“Co-authored-by:” to commit message and using </a:t>
            </a:r>
            <a:r>
              <a:rPr b="1" lang="en"/>
              <a:t>the correct email address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information on GitHub</a:t>
            </a:r>
            <a:r>
              <a:rPr lang="en"/>
              <a:t> </a:t>
            </a:r>
            <a:endParaRPr/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4" name="Google Shape;304;p47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Dirk Riehle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dirk@riehle.org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9" name="Google Shape;319;p49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20" name="Google Shape;320;p4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27" name="Google Shape;327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1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Imp-Squared (Impediments and Improvements) Backlog</a:t>
            </a:r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75" name="Google Shape;375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76" name="Google Shape;376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77" name="Google Shape;37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Happiness Index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(Originally: Emotions Seismograph)</a:t>
            </a:r>
            <a:endParaRPr/>
          </a:p>
        </p:txBody>
      </p:sp>
      <p:sp>
        <p:nvSpPr>
          <p:cNvPr id="388" name="Google Shape;388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happiness index shows your team’s happiness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resulting picture indicates potential problems early on</a:t>
            </a:r>
            <a:endParaRPr/>
          </a:p>
        </p:txBody>
      </p:sp>
      <p:sp>
        <p:nvSpPr>
          <p:cNvPr id="389" name="Google Shape;389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90" name="Google Shape;39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20583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396" name="Google Shape;396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Impediments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03" name="Google Shape;403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4" name="Google Shape;404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10" name="Google Shape;410;p6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16" name="Google Shape;416;p6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17" name="Google Shape;417;p6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