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9E8560-8F3E-4D38-A19E-F5F1590397B1}">
  <a:tblStyle styleId="{2E9E8560-8F3E-4D38-A19E-F5F1590397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Meeting Preparation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here xx is your sprint number (see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new feature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bugs as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refactorings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should be done 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{2E9E8560-8F3E-4D38-A19E-F5F1590397B1}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{2E9E8560-8F3E-4D38-A19E-F5F1590397B1}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{2E9E8560-8F3E-4D38-A19E-F5F1590397B1}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90" name="Google Shape;290;p4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