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93C29F-CEA0-4E41-90F9-873B6F0BA872}">
  <a:tblStyle styleId="{2393C29F-CEA0-4E41-90F9-873B6F0BA87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632043C-C453-4AC7-B174-E80BCA9BE9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e7038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e7038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7aca6fd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7aca6fd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fd5869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4fd5869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97aca6f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97aca6f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7aca6f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97aca6f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7aca6f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97aca6f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97aca6fd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97aca6f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97aca6f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97aca6f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97aca6f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97aca6f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aca6f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aca6f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97aca6f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97aca6f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7aca6f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7aca6f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7aca6f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97aca6f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97aca6f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97aca6f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4fd5869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4fd5869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fd586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fd586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4fd5869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4fd5869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397aca6f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397aca6f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97aca6f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97aca6f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B07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Posters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two posters for your demo day booth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product management / product owner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software </a:t>
            </a:r>
            <a:r>
              <a:rPr lang="en"/>
              <a:t>development</a:t>
            </a:r>
            <a:r>
              <a:rPr lang="en"/>
              <a:t> poster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Twenty Minutes of Fame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{9632043C-C453-4AC7-B174-E80BCA9BE996}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r</a:t>
                      </a:r>
                      <a:r>
                        <a:rPr lang="en" sz="1800"/>
                        <a:t>oom opens, participants stream in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finishes, discussion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60 second countdown to room closing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Room closes, everyone is pulled back into the main room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“test1” or “user2”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First! Slides… Fifth? Nineteenth?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Demo your software! That’s what it is about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good approach is to demo a main feature or use case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only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demo another </a:t>
            </a:r>
            <a:r>
              <a:rPr lang="en"/>
              <a:t>feature</a:t>
            </a:r>
            <a:r>
              <a:rPr lang="en"/>
              <a:t> or use case that adds to the previous one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finally demo a third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which you will open the 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be afraid of open time for questions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Video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3 min. video demoing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You should show running software, not just talk about it!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demo video will be your demo backup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be posted on our blog and on LinkedIn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Final Release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</a:t>
            </a:r>
            <a:r>
              <a:rPr lang="en"/>
              <a:t>Documentation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clean-up and finalize your documentation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Planning Documents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planning documents, in particular the final release plan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Release Tag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code base, in particular set the final-release tag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After-work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Report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project report using out template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will be posted on our blog and on LinkedIn (together with your video)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Retrospective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perform a project retrospective (guided by your Scrum Master)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Demo 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(duration depends on number of projects)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Demo Day Schedule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70" name="Google Shape;70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{2393C29F-CEA0-4E41-90F9-873B6F0BA872}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Riehle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Introduction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10:25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One slide summary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10:35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10:55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11:35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11:55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12:15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Riehle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Conclusions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Slide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</a:t>
            </a:r>
            <a:r>
              <a:rPr b="1" lang="en">
                <a:solidFill>
                  <a:schemeClr val="accent3"/>
                </a:solidFill>
              </a:rPr>
              <a:t>one</a:t>
            </a:r>
            <a:r>
              <a:rPr lang="en"/>
              <a:t> 16x9 slide to show during the demo day opening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Zoom breakout rooms for each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your breakout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Demo your project using your laptop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your demo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