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ED1977-A5B3-4D7E-A579-3D5628B4235B}">
  <a:tblStyle styleId="{DCED1977-A5B3-4D7E-A579-3D5628B423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{DCED1977-A5B3-4D7E-A579-3D5628B4235B}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(class days 3, 5, 7, 10, and 12 or 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fastest way to a poor grade is to not work regularly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9" name="Google Shape;169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Scrum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7" name="Google Shape;177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85" name="Google Shape;185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27432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{DCED1977-A5B3-4D7E-A579-3D5628B4235B}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FAU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Course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Whiteboard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CampusManagement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{DCED1977-A5B3-4D7E-A579-3D5628B4235B}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