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D1330F-5A67-42F9-9BE6-3AF97D615C20}">
  <a:tblStyle styleId="{CED1330F-5A67-42F9-9BE6-3AF97D615C2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6F8ABA7-C662-476B-BD96-01207AD4DC2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cd8a0f6d6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cd8a0f6d6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c3a52a5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c3a52a5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d5dfb5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ad5dfb5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e2775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2e2775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amo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hyperlink" Target="mailto:stefan.buchner@fau.de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uni1.de/amos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reuse.software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uni1.de/amo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uni1.de/amos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uni1.de/amos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uni1.de/amos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uni1.de/amo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designing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78" name="Google Shape;178;p29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{CED1330F-5A67-42F9-9BE6-3AF97D615C20}</a:tableStyleId>
              </a:tblPr>
              <a:tblGrid>
                <a:gridCol w="524750"/>
                <a:gridCol w="2979050"/>
                <a:gridCol w="5091575"/>
              </a:tblGrid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goals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goals of respective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GitHub IDs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work takes place in the project’s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create and provide your GitHub id as soon as possible </a:t>
            </a:r>
            <a:endParaRPr/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27" name="Google Shape;227;p3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{D6F8ABA7-C662-476B-BD96-01207AD4DC2F}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Agile /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Project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Repository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Backlogs [1]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Backlogs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 in p</a:t>
                      </a:r>
                      <a:r>
                        <a:rPr lang="en"/>
                        <a:t>roject [2]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Kanban board [3]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board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Backlog item [4]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Backlog item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Item, also issue [5]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 item, ticket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Code repository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8" name="Google Shape;228;p36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Bugs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58" name="Google Shape;25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labels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Est.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4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99" name="Google Shape;299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00" name="Google Shape;300;p47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307" name="Google Shape;307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08" name="Google Shape;308;p48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/ Co-Authoring</a:t>
            </a:r>
            <a:endParaRPr/>
          </a:p>
        </p:txBody>
      </p:sp>
      <p:sp>
        <p:nvSpPr>
          <p:cNvPr id="314" name="Google Shape;314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“Co-authored-by:” to commit message using </a:t>
            </a:r>
            <a:r>
              <a:rPr b="1" lang="en"/>
              <a:t>the correct email address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Declaring collaboration in the feature board is not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detailed information on GitHub</a:t>
            </a:r>
            <a:endParaRPr/>
          </a:p>
        </p:txBody>
      </p:sp>
      <p:sp>
        <p:nvSpPr>
          <p:cNvPr id="315" name="Google Shape;315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6" name="Google Shape;316;p49"/>
          <p:cNvSpPr txBox="1"/>
          <p:nvPr/>
        </p:nvSpPr>
        <p:spPr>
          <a:xfrm>
            <a:off x="274325" y="2148840"/>
            <a:ext cx="8595300" cy="12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Work Count</a:t>
            </a:r>
            <a:endParaRPr/>
          </a:p>
        </p:txBody>
      </p:sp>
      <p:sp>
        <p:nvSpPr>
          <p:cNvPr id="322" name="Google Shape;322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git, not GitHub [1], to look at your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your work to count,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squash your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delete branches with relevant work</a:t>
            </a:r>
            <a:endParaRPr/>
          </a:p>
        </p:txBody>
      </p:sp>
      <p:sp>
        <p:nvSpPr>
          <p:cNvPr id="323" name="Google Shape;323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24" name="Google Shape;324;p50"/>
          <p:cNvSpPr txBox="1"/>
          <p:nvPr/>
        </p:nvSpPr>
        <p:spPr>
          <a:xfrm>
            <a:off x="0" y="420624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GitHub interface / GitHub insights does not display your data correctly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30" name="Google Shape;330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use the REUSE SOFTWARE [1] format to declare license and copyright</a:t>
            </a:r>
            <a:endParaRPr/>
          </a:p>
        </p:txBody>
      </p:sp>
      <p:sp>
        <p:nvSpPr>
          <p:cNvPr id="338" name="Google Shape;338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39" name="Google Shape;339;p52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40" name="Google Shape;340;p52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46" name="Google Shape;346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OK: Permissive licenses (MIT, BSD, 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OK: Weakly protective (a.k.a. “weak 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OK: Strongly protective (a.k.a. “reciprocal” or “copyleft”)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OK: Non-software licenses, no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47" name="Google Shape;347;p5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Impediments and Improvements (</a:t>
            </a:r>
            <a:r>
              <a:rPr lang="en"/>
              <a:t>Imp-Squared</a:t>
            </a:r>
            <a:r>
              <a:rPr lang="en"/>
              <a:t>) Backlog</a:t>
            </a:r>
            <a:endParaRPr/>
          </a:p>
        </p:txBody>
      </p:sp>
      <p:sp>
        <p:nvSpPr>
          <p:cNvPr id="358" name="Google Shape;358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70" name="Google Shape;370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71" name="Google Shape;371;p5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82" name="Google Shape;382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89" name="Google Shape;389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90" name="Google Shape;390;p6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91" name="Google Shape;39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Happiness Index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[1]</a:t>
            </a:r>
            <a:endParaRPr/>
          </a:p>
        </p:txBody>
      </p:sp>
      <p:sp>
        <p:nvSpPr>
          <p:cNvPr id="402" name="Google Shape;402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happiness index tracks general satisfaction to indicate potential problems </a:t>
            </a:r>
            <a:endParaRPr/>
          </a:p>
        </p:txBody>
      </p:sp>
      <p:sp>
        <p:nvSpPr>
          <p:cNvPr id="403" name="Google Shape;403;p6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404" name="Google Shape;40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3725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5" name="Google Shape;405;p6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Originally: Emotions Seismograph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411" name="Google Shape;411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18" name="Google Shape;418;p6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9" name="Google Shape;419;p6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25" name="Google Shape;425;p6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31" name="Google Shape;431;p6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32" name="Google Shape;432;p6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Scrum Project Manager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Partner Meeting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 first meeting with your industry partner as soon as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in general participate to learn about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owners participate to gather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participate to ask technical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first team meeting you should still try to regularly meet the industry partner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team members should participate as is sensible and possible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