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B8B31A-AD35-45E7-8925-507B150AF63E}">
  <a:tblStyle styleId="{E6B8B31A-AD35-45E7-8925-507B150AF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backlog grooming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{E6B8B31A-AD35-45E7-8925-507B150AF63E}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0" name="Google Shape;210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{E6B8B31A-AD35-45E7-8925-507B150AF63E}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preparation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review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release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retrospective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after-work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52" name="Google Shape;252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0" name="Google Shape;260;p39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{E6B8B31A-AD35-45E7-8925-507B150AF63E}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