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A994A2-0324-4DF2-A6EC-840736DB42D5}">
  <a:tblStyle styleId="{30A994A2-0324-4DF2-A6EC-840736DB42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edd7a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edd7a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2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{30A994A2-0324-4DF2-A6EC-840736DB42D5}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