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A14D6E-7EC5-4BD2-88A4-201CB855446B}">
  <a:tblStyle styleId="{A1A14D6E-7EC5-4BD2-88A4-201CB85544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join.slack.com/t/amosproj/signup" TargetMode="External"/><Relationship Id="rId4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os.uni1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{A1A14D6E-7EC5-4BD2-88A4-201CB855446B}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Univ. Erlangen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 (AMOS-SM)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5-ECTS course COACH / AMOS-SM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(COACH / AMOS-SM)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(class days 3, 5, 7, 10, and 12 or 13)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fastest way to a poor grade is to not work regularly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Scrum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</a:t>
            </a:r>
            <a:r>
              <a:rPr b="1" lang="en"/>
              <a:t>AMOS</a:t>
            </a:r>
            <a:r>
              <a:rPr lang="en"/>
              <a:t> course channel on Slack [1] 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https://join.slack.com/t/amosproj/signup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expect to move to an open source solution but aren’t there yet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https://amos.uni1.de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{A1A14D6E-7EC5-4BD2-88A4-201CB855446B}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Exercise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