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9BC3B8-D6C1-4DDE-8EB1-3171676A2189}">
  <a:tblStyle styleId="{AD9BC3B8-D6C1-4DDE-8EB1-3171676A218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79B4C94-9A7A-4FCE-B336-FF0C4D40C9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d5dfb5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d5dfb5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hyperlink" Target="mailto:stefan.buchner@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euse.software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profriehle.com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profriehle.com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{AD9BC3B8-D6C1-4DDE-8EB1-3171676A2189}</a:tableStyleId>
              </a:tblPr>
              <a:tblGrid>
                <a:gridCol w="524750"/>
                <a:gridCol w="2979050"/>
                <a:gridCol w="5091575"/>
              </a:tblGrid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goals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goals of respective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{F79B4C94-9A7A-4FCE-B336-FF0C4D40C903}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Agile /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Project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Repository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Backlogs [1]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 in p</a:t>
                      </a:r>
                      <a:r>
                        <a:rPr lang="en"/>
                        <a:t>roject [2]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Kanban board [3]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board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 item [4]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 item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Item, also issue [5]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 item, ticket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 repository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52" name="Google Shape;252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labels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Est.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81" name="Google Shape;281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93" name="Google Shape;293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4" name="Google Shape;294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301" name="Google Shape;301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2" name="Google Shape;302;p47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/ Co-Authoring</a:t>
            </a:r>
            <a:endParaRPr/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“Co-authored-by:” to commit message using </a:t>
            </a:r>
            <a:r>
              <a:rPr b="1" lang="en"/>
              <a:t>the correct email address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Declaring collaboration in the feature board is not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detailed information on GitHub</a:t>
            </a:r>
            <a:endParaRPr/>
          </a:p>
        </p:txBody>
      </p:sp>
      <p:sp>
        <p:nvSpPr>
          <p:cNvPr id="309" name="Google Shape;309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10" name="Google Shape;310;p48"/>
          <p:cNvSpPr txBox="1"/>
          <p:nvPr/>
        </p:nvSpPr>
        <p:spPr>
          <a:xfrm>
            <a:off x="274325" y="2148840"/>
            <a:ext cx="8595300" cy="12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Work Count</a:t>
            </a:r>
            <a:endParaRPr/>
          </a:p>
        </p:txBody>
      </p:sp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git, not GitHub [1], to look at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your work to count,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squash your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delete branches with relevant work</a:t>
            </a:r>
            <a:endParaRPr/>
          </a:p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18" name="Google Shape;318;p49"/>
          <p:cNvSpPr txBox="1"/>
          <p:nvPr/>
        </p:nvSpPr>
        <p:spPr>
          <a:xfrm>
            <a:off x="0" y="420624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GitHub interface / GitHub insights does not display your data correctly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declare license and copyright</a:t>
            </a:r>
            <a:endParaRPr/>
          </a:p>
        </p:txBody>
      </p:sp>
      <p:sp>
        <p:nvSpPr>
          <p:cNvPr id="332" name="Google Shape;332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33" name="Google Shape;333;p51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34" name="Google Shape;334;p51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and Improvements (</a:t>
            </a:r>
            <a:r>
              <a:rPr lang="en"/>
              <a:t>Imp-Squared</a:t>
            </a:r>
            <a:r>
              <a:rPr lang="en"/>
              <a:t>) Backlog</a:t>
            </a:r>
            <a:endParaRPr/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64" name="Google Shape;364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65" name="Google Shape;365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76" name="Google Shape;376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84" name="Google Shape;384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85" name="Google Shape;38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Happiness Index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396" name="Google Shape;396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397" name="Google Shape;397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98" name="Google Shape;39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9" name="Google Shape;399;p6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405" name="Google Shape;405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12" name="Google Shape;412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3" name="Google Shape;413;p6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19" name="Google Shape;419;p6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25" name="Google Shape;425;p6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26" name="Google Shape;426;p6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