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BF14DC-C99C-4E24-9781-51C683D49F72}">
  <a:tblStyle styleId="{23BF14DC-C99C-4E24-9781-51C683D49F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7a9142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7a9142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56beb4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56beb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a7f9201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a7f9201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mailto:stefan.buchner@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docs.google.com/spreadsheets/d/1103O1WLW8HLqIrjXs-KdT1fYf0e-IdrHH1hk2uRjTCA/edit#gid=936316890" TargetMode="External"/><Relationship Id="rId5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Meeting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backlog grooming </a:t>
            </a:r>
            <a:r>
              <a:rPr lang="en"/>
              <a:t>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Should include at least one developer (may want to plan this out)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the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enough high-quality entries at least for the upcoming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High-quality = meets INVEST criteria, explained later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backlog entries may 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features, bug fixes, and refactorings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Meeting Preparation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deliverables through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Insists that developer shows, not just tells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talking, not showing, is not acceptable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manager needs to insist on showing not just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developer only talks, product owner and developer failed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on Commits to Repository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forget to sign-off and</a:t>
            </a:r>
            <a:r>
              <a:rPr lang="en"/>
              <a:t> </a:t>
            </a:r>
            <a:r>
              <a:rPr lang="en"/>
              <a:t>declare your co-authors, if any [1]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stefan.buchner@fau.de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--signoff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more details, please see the slide deck AMOS B01 on Team and Tools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 everyone individually: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until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explains it, asks developers to estimate and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03" name="Google Shape;203;p31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{23BF14DC-C99C-4E24-9781-51C683D49F72}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</a:t>
            </a:r>
            <a:r>
              <a:rPr lang="en" u="sng">
                <a:solidFill>
                  <a:schemeClr val="hlink"/>
                </a:solidFill>
                <a:hlinkClick r:id="rId4"/>
              </a:rPr>
              <a:t>simple planning poker cards replacement</a:t>
            </a:r>
            <a:r>
              <a:rPr lang="en"/>
              <a:t> can be found in your planning document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51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39" name="Google Shape;239;p36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{23BF14DC-C99C-4E24-9781-51C683D49F72}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#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preparation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review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~35%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release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~5%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retrospective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~20%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~40%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after-work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60" name="Google Shape;260;p39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{23BF14DC-C99C-4E24-9781-51C683D49F72}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67" name="Google Shape;267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Objects / Tiers vs. Code / Layered Architecture</a:t>
            </a:r>
            <a:endParaRPr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code (static)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300" name="Google Shape;300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06" name="Google Shape;306;p4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Course Organization</a:t>
            </a:r>
            <a:r>
              <a:rPr lang="en"/>
              <a:t> doc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