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827F26-EF93-4D57-B62D-EEBE3584C8C3}">
  <a:tblStyle styleId="{86827F26-EF93-4D57-B62D-EEBE3584C8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97752C3-AC5A-488C-A5D2-456B9000820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friehle.com" TargetMode="Externa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profrieh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rofriehle.com" TargetMode="Externa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profrieh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rofriehle.com" TargetMode="Externa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s://profriehle.com" TargetMode="Externa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profriehl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profriehl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profrieh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profriehle.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s://profriehle.com" TargetMode="Externa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s://profriehle.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profriehle.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{86827F26-EF93-4D57-B62D-EEBE3584C8C3}</a:tableStyleId>
              </a:tblPr>
              <a:tblGrid>
                <a:gridCol w="2466575"/>
                <a:gridCol w="6128775"/>
              </a:tblGrid>
              <a:tr h="640050">
                <a:tc>
                  <a:txBody>
                    <a:bodyPr/>
                    <a:lstStyle/>
                    <a:p>
                      <a:pPr indent="0" lvl="0" marL="0" rtl="0" algn="ctr">
                        <a:spcBef>
                          <a:spcPts val="0"/>
                        </a:spcBef>
                        <a:spcAft>
                          <a:spcPts val="0"/>
                        </a:spcAft>
                        <a:buNone/>
                      </a:pPr>
                      <a:r>
                        <a:rPr b="1" lang="en" sz="1800">
                          <a:solidFill>
                            <a:schemeClr val="lt1"/>
                          </a:solidFill>
                        </a:rPr>
                        <a:t>Term</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Definition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54" name="Google Shape;154;p25"/>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55" name="Google Shape;155;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sprint preparation meeting</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86" name="Google Shape;186;p2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{86827F26-EF93-4D57-B62D-EEBE3584C8C3}</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{86827F26-EF93-4D57-B62D-EEBE3584C8C3}</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{86827F26-EF93-4D57-B62D-EEBE3584C8C3}</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30" name="Google Shape;230;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31" name="Google Shape;231;p3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94" name="Google Shape;294;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95" name="Google Shape;295;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02" name="Google Shape;302;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3" name="Google Shape;313;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14" name="Google Shape;314;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0" name="Google Shape;320;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321" name="Google Shape;321;p48"/>
          <p:cNvGraphicFramePr/>
          <p:nvPr/>
        </p:nvGraphicFramePr>
        <p:xfrm>
          <a:off x="274320" y="914400"/>
          <a:ext cx="3000000" cy="3000000"/>
        </p:xfrm>
        <a:graphic>
          <a:graphicData uri="http://schemas.openxmlformats.org/drawingml/2006/table">
            <a:tbl>
              <a:tblPr>
                <a:noFill/>
                <a:tableStyleId>{097752C3-AC5A-488C-A5D2-456B90008203}</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7" name="Google Shape;327;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28" name="Google Shape;328;p4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4" name="Google Shape;334;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35" name="Google Shape;335;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1" name="Google Shape;341;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42" name="Google Shape;342;p5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8" name="Google Shape;348;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9" name="Google Shape;349;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60" name="Google Shape;360;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61" name="Google Shape;361;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7" name="Google Shape;367;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68" name="Google Shape;368;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4" name="Google Shape;374;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5" name="Google Shape;375;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2" name="Google Shape;382;p5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9" name="Google Shape;389;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6" name="Google Shape;396;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3" name="Google Shape;403;p6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4" name="Google Shape;414;p6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15" name="Google Shape;415;p62"/>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1" name="Google Shape;421;p6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422" name="Google Shape;422;p63"/>
          <p:cNvGraphicFramePr/>
          <p:nvPr/>
        </p:nvGraphicFramePr>
        <p:xfrm>
          <a:off x="274320" y="914400"/>
          <a:ext cx="3000000" cy="3000000"/>
        </p:xfrm>
        <a:graphic>
          <a:graphicData uri="http://schemas.openxmlformats.org/drawingml/2006/table">
            <a:tbl>
              <a:tblPr>
                <a:noFill/>
                <a:tableStyleId>{86827F26-EF93-4D57-B62D-EEBE3584C8C3}</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8" name="Google Shape;428;p6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29" name="Google Shape;429;p6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5" name="Google Shape;435;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6" name="Google Shape;436;p6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2" name="Google Shape;442;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8" name="Google Shape;448;p6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t> </a:t>
            </a:r>
            <a:endParaRPr b="0" sz="900"/>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94" name="Google Shape;94;p1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