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894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894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894af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894af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Post-Mortem)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 sz="1800"/>
              <a:t>elease retro</a:t>
            </a:r>
            <a:r>
              <a:rPr lang="en"/>
              <a:t>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coach</a:t>
            </a:r>
            <a:r>
              <a:rPr lang="en"/>
              <a:t>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Scrum Master</a:t>
            </a:r>
            <a:r>
              <a:rPr lang="en"/>
              <a:t>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improvement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