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7A2FFB-3AD1-45FD-85E4-36738790CB3A}">
  <a:tblStyle styleId="{0F7A2FFB-3AD1-45FD-85E4-36738790CB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06E2CB-2B6D-4F84-B6F0-1206EEAF1C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{3606E2CB-2B6D-4F84-B6F0-1206EEAF1C76}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{0F7A2FFB-3AD1-45FD-85E4-36738790CB3A}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