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0AD1F0-3E76-41E8-9BB4-3D6B2DD97281}">
  <a:tblStyle styleId="{6A0AD1F0-3E76-41E8-9BB4-3D6B2DD972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EEA4571-0334-4DBD-91CD-E03AF36E34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0f6d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0f6d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a7bceb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a7bceb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hyperlink" Target="mailto:stefan.buchner@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reuse.software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ni1.de/amos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uni1.de/am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uni1.de/amo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uni1.de/amos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79" name="Google Shape;179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{6A0AD1F0-3E76-41E8-9BB4-3D6B2DD97281}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Velocity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realized story points per sprint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protect the online Zoom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change the Zoom link during the semester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work takes place in the project’s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create and provide your GitHub id as soon as possible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{7EEA4571-0334-4DBD-91CD-E03AF36E342F}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Project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Repository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Backlogs [1]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Backlogs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Columns in p</a:t>
                      </a:r>
                      <a:r>
                        <a:rPr lang="en" sz="1200"/>
                        <a:t>roject [2]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Kanban board [3]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Feature board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Backlog item [4]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Backlog item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Item, also issue [5]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 item, ticket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 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Code repository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Code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and Deliverables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/>
        </p:nvSpPr>
        <p:spPr>
          <a:xfrm>
            <a:off x="2286000" y="1428750"/>
            <a:ext cx="4572000" cy="228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illustrations show labels for estimated and real sizes. Instead of using </a:t>
            </a:r>
            <a:r>
              <a:rPr lang="en" sz="1800">
                <a:solidFill>
                  <a:schemeClr val="dk1"/>
                </a:solidFill>
              </a:rPr>
              <a:t>labels, please use custom fields (see board settings). Please create the two custom fields “Estimated size” and “Real size” of type number.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3" name="Google Shape;25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60" name="Google Shape;260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custom fields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Estimated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95" name="Google Shape;295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302" name="Google Shape;302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3" name="Google Shape;303;p47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1" name="Google Shape;311;p48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9" name="Google Shape;319;p49"/>
          <p:cNvSpPr txBox="1"/>
          <p:nvPr/>
        </p:nvSpPr>
        <p:spPr>
          <a:xfrm>
            <a:off x="0" y="420624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the REUSE SOFTWARE [1] format to declare license and copyright</a:t>
            </a:r>
            <a:br>
              <a:rPr lang="en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Alternatively, just track license and contributors in MIT license file</a:t>
            </a:r>
            <a:endParaRPr/>
          </a:p>
        </p:txBody>
      </p:sp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34" name="Google Shape;334;p51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35" name="Google Shape;335;p51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41" name="Google Shape;341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D9EAD3"/>
                </a:highlight>
              </a:rPr>
              <a:t>OK: Permissive licenses (MIT, BSD, Apache)</a:t>
            </a:r>
            <a:endParaRPr>
              <a:highlight>
                <a:srgbClr val="D9EAD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May be OK: Weakly protective (a.k.a. “weak copyleft”)</a:t>
            </a:r>
            <a:endParaRPr>
              <a:highlight>
                <a:srgbClr val="FFF2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4CCCC"/>
                </a:highlight>
              </a:rPr>
              <a:t>Usually not OK: Strongly protective (a.k.a. “reciprocal” or “copyleft”)</a:t>
            </a:r>
            <a:endParaRPr>
              <a:highlight>
                <a:srgbClr val="F4CC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CCCCCC"/>
                </a:highlight>
              </a:rPr>
              <a:t>Never OK: Non-software licenses, no license</a:t>
            </a:r>
            <a:endParaRPr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42" name="Google Shape;342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65" name="Google Shape;365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66" name="Google Shape;366;p5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3" name="Google Shape;63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77" name="Google Shape;377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84" name="Google Shape;384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85" name="Google Shape;385;p5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398" name="Google Shape;398;p6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99" name="Google Shape;39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0" name="Google Shape;400;p6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06" name="Google Shape;406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13" name="Google Shape;413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4" name="Google Shape;414;p6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0" name="Google Shape;420;p6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26" name="Google Shape;426;p6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27" name="Google Shape;427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Project Manager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