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93ED4C-9E21-4E13-865B-69EB0BF473B9}">
  <a:tblStyle styleId="{9493ED4C-9E21-4E13-865B-69EB0BF473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390bb5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390bb5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390bb5a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390bb5a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390bb5a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390bb5a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ni1.de/amos/schedule" TargetMode="External"/><Relationship Id="rId4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#1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[2]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#1 will run the sprint planning in the upcoming team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Backlog refinement is also known as backlog grooming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#2 was responsible for the last sprint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 #1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{9493ED4C-9E21-4E13-865B-69EB0BF473B9}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{9493ED4C-9E21-4E13-865B-69EB0BF473B9}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preparation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review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~35%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release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retrospective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~20%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planning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~40%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after-work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3" name="Google Shape;273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1" name="Google Shape;281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{9493ED4C-9E21-4E13-865B-69EB0BF473B9}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Context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com.google.code.gson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gson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Version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2.3.1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License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Apache-2.0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Comment (optional)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Pulled from Maven Central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Architecture</a:t>
            </a:r>
            <a:endParaRPr/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at Runtime</a:t>
            </a:r>
            <a:endParaRPr/>
          </a:p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Organization</a:t>
            </a:r>
            <a:endParaRPr/>
          </a:p>
        </p:txBody>
      </p:sp>
      <p:sp>
        <p:nvSpPr>
          <p:cNvPr id="320" name="Google Shape;320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(static) code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1" name="Google Shape;341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https://uni1.de/amos/schedule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