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9C6701-925D-4193-A156-4DA8FBB357F8}">
  <a:tblStyle styleId="{C69C6701-925D-4193-A156-4DA8FBB357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01168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{C69C6701-925D-4193-A156-4DA8FBB357F8}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Get method (getter)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Set method (setter)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Factory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 query methods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Command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Cloning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Comparison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Initialization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Assertion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Conversion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Finalization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Logging method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…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