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83226F-8410-4394-815E-307B4058F225}">
  <a:tblStyle styleId="{8F83226F-8410-4394-815E-307B4058F22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CE04B646-CDB5-4992-A622-0EB4B75340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d5558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d5558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4cbec3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4cbec3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uni1.de/amos/system" TargetMode="External"/><Relationship Id="rId4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Demo Day Session (of Several)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{CE04B646-CDB5-4992-A622-0EB4B75340A9}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0min.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 r</a:t>
                      </a:r>
                      <a:r>
                        <a:rPr lang="en" sz="1200"/>
                        <a:t>oom opens, participants stream 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1min.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 starts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10min.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 finishes, discussion starts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19min.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60 second countdown to room closing starts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20min.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Room closes, everyone is pulled back into the main room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for spelling mistakes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our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Course Feedback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take the following two questions survey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Course feedback survey on your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next generation of students says thank you!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{8F83226F-8410-4394-815E-307B4058F225}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10:15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 min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Riehle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Introduction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room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10:25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 min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One slide summary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room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10:35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 min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 rooms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10:55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 min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 rooms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11:15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20 min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Teams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 rooms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11:35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r>
                        <a:rPr lang="en" sz="1200"/>
                        <a:t> min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Riehle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Conclusions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room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